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8" r:id="rId3"/>
    <p:sldId id="259" r:id="rId4"/>
    <p:sldId id="260" r:id="rId5"/>
    <p:sldId id="257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algn="l" defTabSz="658442" rtl="0" eaLnBrk="0" fontAlgn="base" hangingPunct="0">
      <a:spcBef>
        <a:spcPct val="0"/>
      </a:spcBef>
      <a:spcAft>
        <a:spcPct val="0"/>
      </a:spcAft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28534" indent="67357" algn="l" defTabSz="658442" rtl="0" eaLnBrk="0" fontAlgn="base" hangingPunct="0">
      <a:spcBef>
        <a:spcPct val="0"/>
      </a:spcBef>
      <a:spcAft>
        <a:spcPct val="0"/>
      </a:spcAft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58442" indent="133338" algn="l" defTabSz="658442" rtl="0" eaLnBrk="0" fontAlgn="base" hangingPunct="0">
      <a:spcBef>
        <a:spcPct val="0"/>
      </a:spcBef>
      <a:spcAft>
        <a:spcPct val="0"/>
      </a:spcAft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988350" indent="199320" algn="l" defTabSz="658442" rtl="0" eaLnBrk="0" fontAlgn="base" hangingPunct="0">
      <a:spcBef>
        <a:spcPct val="0"/>
      </a:spcBef>
      <a:spcAft>
        <a:spcPct val="0"/>
      </a:spcAft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18257" indent="265301" algn="l" defTabSz="658442" rtl="0" eaLnBrk="0" fontAlgn="base" hangingPunct="0">
      <a:spcBef>
        <a:spcPct val="0"/>
      </a:spcBef>
      <a:spcAft>
        <a:spcPct val="0"/>
      </a:spcAft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79447" algn="l" defTabSz="791779" rtl="0" eaLnBrk="1" latinLnBrk="0" hangingPunct="1"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375337" algn="l" defTabSz="791779" rtl="0" eaLnBrk="1" latinLnBrk="0" hangingPunct="1"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71226" algn="l" defTabSz="791779" rtl="0" eaLnBrk="1" latinLnBrk="0" hangingPunct="1"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167116" algn="l" defTabSz="791779" rtl="0" eaLnBrk="1" latinLnBrk="0" hangingPunct="1">
      <a:defRPr sz="1299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81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>
      <p:cViewPr varScale="1">
        <p:scale>
          <a:sx n="104" d="100"/>
          <a:sy n="104" d="100"/>
        </p:scale>
        <p:origin x="1784" y="200"/>
      </p:cViewPr>
      <p:guideLst>
        <p:guide orient="horz" pos="1781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gs" Target="tags/tag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160818713450292"/>
          <c:y val="0.0395466606407644"/>
          <c:w val="0.967836257309942"/>
          <c:h val="0.89040065747131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Sheet1!$K$5:$K$8</c:f>
              <c:strCache>
                <c:ptCount val="4"/>
                <c:pt idx="0">
                  <c:v>Inception</c:v>
                </c:pt>
                <c:pt idx="1">
                  <c:v>Adoption</c:v>
                </c:pt>
                <c:pt idx="2">
                  <c:v>Proliferation</c:v>
                </c:pt>
                <c:pt idx="3">
                  <c:v>Ubiquity</c:v>
                </c:pt>
              </c:strCache>
            </c:strRef>
          </c:cat>
          <c:val>
            <c:numRef>
              <c:f>Sheet1!$L$5:$L$8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A1-43DF-9F44-1A0D34BC4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083936"/>
        <c:axId val="1112111568"/>
      </c:barChart>
      <c:catAx>
        <c:axId val="1202083936"/>
        <c:scaling>
          <c:orientation val="minMax"/>
        </c:scaling>
        <c:delete val="1"/>
        <c:axPos val="b"/>
        <c:majorGrid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crossAx val="1112111568"/>
        <c:crosses val="autoZero"/>
        <c:auto val="1"/>
        <c:lblAlgn val="ctr"/>
        <c:lblOffset val="100"/>
        <c:noMultiLvlLbl val="0"/>
      </c:catAx>
      <c:valAx>
        <c:axId val="1112111568"/>
        <c:scaling>
          <c:orientation val="minMax"/>
          <c:max val="1.0"/>
        </c:scaling>
        <c:delete val="1"/>
        <c:axPos val="l"/>
        <c:majorGridlines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crossAx val="1202083936"/>
        <c:crosses val="autoZero"/>
        <c:crossBetween val="between"/>
        <c:majorUnit val="0.1"/>
      </c:valAx>
      <c:spPr>
        <a:solidFill>
          <a:srgbClr val="000000">
            <a:lumMod val="85000"/>
            <a:lumOff val="15000"/>
          </a:srgbClr>
        </a:solidFill>
        <a:ln w="9525">
          <a:solidFill>
            <a:sysClr val="window" lastClr="FFFFFF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AEE14-770F-40CA-9436-611A68F51B59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88331-4169-4B94-9836-1FE8DD39CFC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57064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0ED64-2487-44B7-9121-8777CC8AF58A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1A947-640B-40AE-97C1-00E6EB32569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8676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E7733-08E5-47B3-8E38-33EFBFE47AB0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6AB45-DFBD-41B4-8DC4-9892B44B21A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08132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1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08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lum bright="-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32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0" y="6345324"/>
            <a:ext cx="1609344" cy="4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4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" y="6345324"/>
            <a:ext cx="1625236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6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91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93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graphicFrame>
        <p:nvGraphicFramePr>
          <p:cNvPr id="4" name="Chart 3"/>
          <p:cNvGraphicFramePr/>
          <p:nvPr userDrawn="1">
            <p:extLst/>
          </p:nvPr>
        </p:nvGraphicFramePr>
        <p:xfrm>
          <a:off x="228600" y="113819"/>
          <a:ext cx="8686800" cy="655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435238" y="6226665"/>
            <a:ext cx="2011680" cy="400110"/>
          </a:xfrm>
          <a:prstGeom prst="rect">
            <a:avLst/>
          </a:prstGeom>
        </p:spPr>
        <p:txBody>
          <a:bodyPr wrap="square" lIns="45720" rIns="45720" anchor="ctr" anchorCtr="0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2FAF29"/>
                </a:solidFill>
                <a:latin typeface="Century Gothic" panose="020B0502020202020204" pitchFamily="34" charset="0"/>
              </a:rPr>
              <a:t>INCEPTION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518634" y="6226665"/>
            <a:ext cx="2011680" cy="400110"/>
          </a:xfrm>
          <a:prstGeom prst="rect">
            <a:avLst/>
          </a:prstGeom>
        </p:spPr>
        <p:txBody>
          <a:bodyPr wrap="square" lIns="45720" rIns="45720" anchor="ctr" anchorCtr="0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F9572B"/>
                </a:solidFill>
                <a:latin typeface="Century Gothic" panose="020B0502020202020204" pitchFamily="34" charset="0"/>
              </a:rPr>
              <a:t>ADOPTION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448284" y="6226665"/>
            <a:ext cx="2333516" cy="400110"/>
          </a:xfrm>
          <a:prstGeom prst="rect">
            <a:avLst/>
          </a:prstGeom>
        </p:spPr>
        <p:txBody>
          <a:bodyPr wrap="square" lIns="45720" rIns="45720" anchor="ctr" anchorCtr="0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9F64FF"/>
                </a:solidFill>
                <a:latin typeface="Century Gothic" panose="020B0502020202020204" pitchFamily="34" charset="0"/>
              </a:rPr>
              <a:t>PROLIFERATION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20840" y="6226665"/>
            <a:ext cx="2011680" cy="400110"/>
          </a:xfrm>
          <a:prstGeom prst="rect">
            <a:avLst/>
          </a:prstGeom>
        </p:spPr>
        <p:txBody>
          <a:bodyPr wrap="square" lIns="45720" rIns="45720" anchor="ctr" anchorCtr="0"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kern="0" dirty="0">
                <a:solidFill>
                  <a:srgbClr val="A5684D"/>
                </a:solidFill>
                <a:latin typeface="Century Gothic" panose="020B0502020202020204" pitchFamily="34" charset="0"/>
              </a:rPr>
              <a:t>UBIQUITY</a:t>
            </a:r>
          </a:p>
        </p:txBody>
      </p:sp>
      <p:sp>
        <p:nvSpPr>
          <p:cNvPr id="17" name="Freeform 16"/>
          <p:cNvSpPr/>
          <p:nvPr userDrawn="1"/>
        </p:nvSpPr>
        <p:spPr bwMode="auto">
          <a:xfrm>
            <a:off x="1039761" y="2124716"/>
            <a:ext cx="7189839" cy="3365090"/>
          </a:xfrm>
          <a:custGeom>
            <a:avLst/>
            <a:gdLst>
              <a:gd name="connsiteX0" fmla="*/ 0 w 7189839"/>
              <a:gd name="connsiteY0" fmla="*/ 3365090 h 3365090"/>
              <a:gd name="connsiteX1" fmla="*/ 803788 w 7189839"/>
              <a:gd name="connsiteY1" fmla="*/ 3276600 h 3365090"/>
              <a:gd name="connsiteX2" fmla="*/ 1651820 w 7189839"/>
              <a:gd name="connsiteY2" fmla="*/ 3092245 h 3365090"/>
              <a:gd name="connsiteX3" fmla="*/ 2374491 w 7189839"/>
              <a:gd name="connsiteY3" fmla="*/ 2812025 h 3365090"/>
              <a:gd name="connsiteX4" fmla="*/ 2905433 w 7189839"/>
              <a:gd name="connsiteY4" fmla="*/ 2303206 h 3365090"/>
              <a:gd name="connsiteX5" fmla="*/ 3244646 w 7189839"/>
              <a:gd name="connsiteY5" fmla="*/ 1912374 h 3365090"/>
              <a:gd name="connsiteX6" fmla="*/ 3945194 w 7189839"/>
              <a:gd name="connsiteY6" fmla="*/ 894735 h 3365090"/>
              <a:gd name="connsiteX7" fmla="*/ 4387646 w 7189839"/>
              <a:gd name="connsiteY7" fmla="*/ 253180 h 3365090"/>
              <a:gd name="connsiteX8" fmla="*/ 5184059 w 7189839"/>
              <a:gd name="connsiteY8" fmla="*/ 46703 h 3365090"/>
              <a:gd name="connsiteX9" fmla="*/ 6629400 w 7189839"/>
              <a:gd name="connsiteY9" fmla="*/ 83574 h 3365090"/>
              <a:gd name="connsiteX10" fmla="*/ 7189839 w 7189839"/>
              <a:gd name="connsiteY10" fmla="*/ 548148 h 3365090"/>
              <a:gd name="connsiteX11" fmla="*/ 7189839 w 7189839"/>
              <a:gd name="connsiteY11" fmla="*/ 548148 h 336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89839" h="3365090">
                <a:moveTo>
                  <a:pt x="0" y="3365090"/>
                </a:moveTo>
                <a:cubicBezTo>
                  <a:pt x="264242" y="3343582"/>
                  <a:pt x="528485" y="3322074"/>
                  <a:pt x="803788" y="3276600"/>
                </a:cubicBezTo>
                <a:cubicBezTo>
                  <a:pt x="1079091" y="3231126"/>
                  <a:pt x="1390036" y="3169674"/>
                  <a:pt x="1651820" y="3092245"/>
                </a:cubicBezTo>
                <a:cubicBezTo>
                  <a:pt x="1913604" y="3014816"/>
                  <a:pt x="2165556" y="2943531"/>
                  <a:pt x="2374491" y="2812025"/>
                </a:cubicBezTo>
                <a:cubicBezTo>
                  <a:pt x="2583426" y="2680519"/>
                  <a:pt x="2760407" y="2453148"/>
                  <a:pt x="2905433" y="2303206"/>
                </a:cubicBezTo>
                <a:cubicBezTo>
                  <a:pt x="3050459" y="2153264"/>
                  <a:pt x="3071352" y="2147119"/>
                  <a:pt x="3244646" y="1912374"/>
                </a:cubicBezTo>
                <a:cubicBezTo>
                  <a:pt x="3417940" y="1677629"/>
                  <a:pt x="3945194" y="894735"/>
                  <a:pt x="3945194" y="894735"/>
                </a:cubicBezTo>
                <a:cubicBezTo>
                  <a:pt x="4135694" y="618203"/>
                  <a:pt x="4181169" y="394519"/>
                  <a:pt x="4387646" y="253180"/>
                </a:cubicBezTo>
                <a:cubicBezTo>
                  <a:pt x="4594123" y="111841"/>
                  <a:pt x="4810433" y="74971"/>
                  <a:pt x="5184059" y="46703"/>
                </a:cubicBezTo>
                <a:cubicBezTo>
                  <a:pt x="5557685" y="18435"/>
                  <a:pt x="6295103" y="0"/>
                  <a:pt x="6629400" y="83574"/>
                </a:cubicBezTo>
                <a:cubicBezTo>
                  <a:pt x="6963697" y="167148"/>
                  <a:pt x="7189839" y="548148"/>
                  <a:pt x="7189839" y="548148"/>
                </a:cubicBezTo>
                <a:lnTo>
                  <a:pt x="7189839" y="5481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1F5A4-D367-4DFB-9299-3BC586972011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C7860-35B1-4F13-9392-F33ACBC20F9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62137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7479" y="90714"/>
            <a:ext cx="3649040" cy="421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735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4548" y="1439956"/>
            <a:ext cx="7394905" cy="244411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444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/>
            <a:endParaRPr sz="2400">
              <a:solidFill>
                <a:srgbClr val="000000">
                  <a:tint val="75000"/>
                </a:srgbClr>
              </a:solidFill>
              <a:latin typeface="Times" pitchFamily="18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4441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/>
            <a:fld id="{1D8BD707-D9CF-40AE-B4C6-C98DA3205C09}" type="datetimeFigureOut">
              <a:rPr lang="en-US" sz="2400">
                <a:solidFill>
                  <a:srgbClr val="000000">
                    <a:tint val="75000"/>
                  </a:srgbClr>
                </a:solidFill>
                <a:latin typeface="Times" pitchFamily="18" charset="0"/>
              </a:rPr>
              <a:pPr defTabSz="914400" eaLnBrk="1" hangingPunct="1"/>
              <a:t>5/10/17</a:t>
            </a:fld>
            <a:endParaRPr lang="en-US" sz="2400">
              <a:solidFill>
                <a:srgbClr val="000000">
                  <a:tint val="75000"/>
                </a:srgbClr>
              </a:solidFill>
              <a:latin typeface="Times" pitchFamily="18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441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hangingPunct="1"/>
            <a:fld id="{B6F15528-21DE-4FAA-801E-634DDDAF4B2B}" type="slidenum">
              <a:rPr sz="2400">
                <a:solidFill>
                  <a:srgbClr val="000000">
                    <a:tint val="75000"/>
                  </a:srgbClr>
                </a:solidFill>
                <a:latin typeface="Times" pitchFamily="18" charset="0"/>
              </a:rPr>
              <a:pPr defTabSz="914400" eaLnBrk="1" hangingPunct="1"/>
              <a:t>‹#›</a:t>
            </a:fld>
            <a:endParaRPr sz="2400">
              <a:solidFill>
                <a:srgbClr val="000000">
                  <a:tint val="75000"/>
                </a:srgb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6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7512"/>
            <a:ext cx="709613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defTabSz="914400" eaLnBrk="1" hangingPunct="1"/>
            <a:fld id="{E9D399CA-6F04-444E-867D-BB53F6A343A5}" type="slidenum">
              <a:rPr lang="en-US" smtClean="0">
                <a:solidFill>
                  <a:srgbClr val="FFFFFF"/>
                </a:solidFill>
                <a:latin typeface="Times" pitchFamily="18" charset="0"/>
              </a:rPr>
              <a:pPr defTabSz="914400" eaLnBrk="1" hangingPunct="1"/>
              <a:t>‹#›</a:t>
            </a:fld>
            <a:endParaRPr lang="en-US" dirty="0">
              <a:solidFill>
                <a:srgbClr val="FFFFFF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05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75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D78A7-63EB-4CD2-8E85-FB4A110D70EC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CE8F0-35C6-4A9A-AA4A-633C7A02EA6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80633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A27B9-E852-4F62-93B7-A5FFABE9152A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18B38-F2CB-4D8B-A2FF-C40A6EA78E2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90337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7BD0E-505A-47CC-86A6-3420109D4CA4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C8C2-0009-4425-A569-9EB0D802B4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96908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EC84A0-23D0-4DA2-9142-9C02144F56E9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010E6-B517-49A1-82CC-8D6005505BF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21636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9E6DC-074C-4963-AE3F-DAFEA16E8539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08E8D-1799-4C7F-874F-BA65CD6C3F4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18216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3D9CD-4F2A-4064-B016-CE069FD9D2C6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D00FC-8AA8-4E32-9F6E-60BE182D1F9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24835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EB7DD-0339-42A9-9816-708139DA6FD4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71BA-1138-4BD1-BBA7-C159B7DFB88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01405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79B57-568E-4361-B15E-CFF8CF70BA10}" type="datetime1">
              <a:rPr lang="ru-RU" altLang="en-US" smtClean="0"/>
              <a:pPr>
                <a:defRPr/>
              </a:pPr>
              <a:t>10.05.17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29504B-524C-4FB5-A900-E1A6A6A584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79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1" hangingPunct="1"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7" name="Line 43"/>
          <p:cNvSpPr>
            <a:spLocks noChangeShapeType="1"/>
          </p:cNvSpPr>
          <p:nvPr/>
        </p:nvSpPr>
        <p:spPr bwMode="auto">
          <a:xfrm flipV="1">
            <a:off x="1563285" y="6404496"/>
            <a:ext cx="0" cy="381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89905"/>
            <a:ext cx="1429512" cy="41018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8763002" y="6504887"/>
            <a:ext cx="274636" cy="192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Arial" pitchFamily="34" charset="0"/>
              </a:defRPr>
            </a:lvl9pPr>
          </a:lstStyle>
          <a:p>
            <a:pPr algn="ctr" defTabSz="914400">
              <a:defRPr/>
            </a:pPr>
            <a:fld id="{F0E76F94-D208-4EC7-909E-C0744B8DF2B3}" type="slidenum">
              <a:rPr lang="en-US" sz="900" smtClean="0">
                <a:solidFill>
                  <a:srgbClr val="FFFFFF"/>
                </a:solidFill>
                <a:latin typeface="Century Gothic" panose="020B0502020202020204" pitchFamily="34" charset="0"/>
              </a:rPr>
              <a:pPr algn="ctr" defTabSz="914400">
                <a:defRPr/>
              </a:pPr>
              <a:t>‹#›</a:t>
            </a:fld>
            <a:endParaRPr lang="en-US" sz="9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581912" y="6456497"/>
            <a:ext cx="4023360" cy="276999"/>
          </a:xfrm>
          <a:prstGeom prst="rect">
            <a:avLst/>
          </a:prstGeom>
          <a:noFill/>
        </p:spPr>
        <p:txBody>
          <a:bodyPr wrap="square" lIns="45720" rIns="45720" rtlCol="0" anchor="ctr" anchorCtr="0">
            <a:spAutoFit/>
          </a:bodyPr>
          <a:lstStyle/>
          <a:p>
            <a:pPr defTabSz="914400" eaLnBrk="1" hangingPunct="1"/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entury Gothic" panose="020B0502020202020204" pitchFamily="34" charset="0"/>
              </a:rPr>
              <a:t>National</a:t>
            </a:r>
            <a:r>
              <a:rPr lang="en-US" sz="1200" baseline="0" dirty="0">
                <a:solidFill>
                  <a:srgbClr val="FFFFFF">
                    <a:lumMod val="65000"/>
                  </a:srgbClr>
                </a:solidFill>
                <a:latin typeface="Century Gothic" panose="020B0502020202020204" pitchFamily="34" charset="0"/>
              </a:rPr>
              <a:t> Turkey Federation </a:t>
            </a: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US" sz="1200" dirty="0">
                <a:solidFill>
                  <a:srgbClr val="FFFFFF"/>
                </a:solidFill>
                <a:latin typeface="Century Gothic" panose="020B0502020202020204" pitchFamily="34" charset="0"/>
              </a:rPr>
              <a:t>Menu</a:t>
            </a:r>
            <a:r>
              <a:rPr lang="en-US" sz="1200" baseline="0" dirty="0">
                <a:solidFill>
                  <a:srgbClr val="FFFFFF"/>
                </a:solidFill>
                <a:latin typeface="Century Gothic" panose="020B0502020202020204" pitchFamily="34" charset="0"/>
              </a:rPr>
              <a:t> Adoption Cycles</a:t>
            </a:r>
            <a:endParaRPr lang="en-US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29400" y="642662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/>
            <a:r>
              <a:rPr lang="en-US" sz="800" dirty="0">
                <a:solidFill>
                  <a:srgbClr val="FFFFFF"/>
                </a:solidFill>
              </a:rPr>
              <a:t>contact </a:t>
            </a:r>
            <a:r>
              <a:rPr lang="en-US" sz="800" dirty="0" err="1">
                <a:solidFill>
                  <a:srgbClr val="FFFFFF"/>
                </a:solidFill>
              </a:rPr>
              <a:t>Datassential</a:t>
            </a:r>
            <a:r>
              <a:rPr lang="en-US" sz="800" dirty="0">
                <a:solidFill>
                  <a:srgbClr val="FFFFFF"/>
                </a:solidFill>
              </a:rPr>
              <a:t>: 312.219.6431</a:t>
            </a:r>
          </a:p>
          <a:p>
            <a:pPr algn="r"/>
            <a:r>
              <a:rPr lang="en-US" sz="800" dirty="0">
                <a:solidFill>
                  <a:srgbClr val="FFFFFF"/>
                </a:solidFill>
              </a:rPr>
              <a:t>kristy.pfaffinger@datassential.com</a:t>
            </a:r>
          </a:p>
        </p:txBody>
      </p:sp>
    </p:spTree>
    <p:extLst>
      <p:ext uri="{BB962C8B-B14F-4D97-AF65-F5344CB8AC3E}">
        <p14:creationId xmlns:p14="http://schemas.microsoft.com/office/powerpoint/2010/main" val="18712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29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08887"/>
            <a:ext cx="9144000" cy="549113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normAutofit/>
          </a:bodyPr>
          <a:lstStyle/>
          <a:p>
            <a:pPr defTabSz="914400" eaLnBrk="1" hangingPunct="1"/>
            <a:r>
              <a:rPr lang="en-US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Contact Datassential:</a:t>
            </a:r>
            <a:br>
              <a:rPr lang="en-US" sz="10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FFFFFF"/>
                </a:solidFill>
                <a:latin typeface="Century Gothic" panose="020B0502020202020204" pitchFamily="34" charset="0"/>
              </a:rPr>
              <a:t>312.219.6431 | kristy.pfaffinger@datassential.com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004" y="6397623"/>
            <a:ext cx="1429512" cy="4101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971800" y="685799"/>
            <a:ext cx="5943600" cy="1371601"/>
            <a:chOff x="2971800" y="685799"/>
            <a:chExt cx="5943600" cy="1371601"/>
          </a:xfrm>
        </p:grpSpPr>
        <p:sp>
          <p:nvSpPr>
            <p:cNvPr id="5" name="Rectangle 4"/>
            <p:cNvSpPr/>
            <p:nvPr/>
          </p:nvSpPr>
          <p:spPr>
            <a:xfrm>
              <a:off x="2971800" y="685799"/>
              <a:ext cx="5943600" cy="100584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45720" rIns="45720" anchor="ctr" anchorCtr="0">
              <a:normAutofit fontScale="55000" lnSpcReduction="20000"/>
            </a:bodyPr>
            <a:lstStyle/>
            <a:p>
              <a:pPr algn="ctr" defTabSz="914400" eaLnBrk="1" hangingPunct="1"/>
              <a:r>
                <a:rPr lang="en-US" sz="60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MENU ADOPTION CYCLES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73238" y="1691640"/>
              <a:ext cx="5120640" cy="3657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lIns="73152" tIns="45720" rIns="45720" bIns="45720" rtlCol="0" anchor="ctr" anchorCtr="0">
              <a:normAutofit/>
            </a:bodyPr>
            <a:lstStyle/>
            <a:p>
              <a:pPr defTabSz="914400" eaLnBrk="1" hangingPunct="1"/>
              <a:r>
                <a:rPr lang="en-US" sz="12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 turkey MAC | meat MAC update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4368" y="1691640"/>
              <a:ext cx="1031032" cy="36576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lIns="45720" tIns="45720" rIns="45720" bIns="45720" rtlCol="0" anchor="ctr" anchorCtr="0">
              <a:noAutofit/>
            </a:bodyPr>
            <a:lstStyle/>
            <a:p>
              <a:pPr algn="ctr" defTabSz="914400" eaLnBrk="1" hangingPunct="1"/>
              <a:r>
                <a:rPr lang="en-US" sz="120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MAY 2017</a:t>
              </a:r>
              <a:endParaRPr lang="en-US" sz="12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14088" y="6416358"/>
            <a:ext cx="2877312" cy="36576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 defTabSz="914400" eaLnBrk="1" hangingPunct="1"/>
            <a:r>
              <a:rPr lang="en-US" sz="1600" dirty="0">
                <a:solidFill>
                  <a:srgbClr val="FFFFFF">
                    <a:lumMod val="75000"/>
                  </a:srgbClr>
                </a:solidFill>
                <a:latin typeface="Century Gothic" panose="020B0502020202020204" pitchFamily="34" charset="0"/>
              </a:rPr>
              <a:t>National Turkey Federation</a:t>
            </a: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 flipV="1">
            <a:off x="7467600" y="6408738"/>
            <a:ext cx="0" cy="381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9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33749" y="5063951"/>
            <a:ext cx="204706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Trends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start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here. Inception-stage trends</a:t>
            </a:r>
            <a:r>
              <a:rPr sz="800" spc="-5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exemplify 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originality in flavor,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preparation, and</a:t>
            </a:r>
            <a:r>
              <a:rPr sz="800" spc="-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presentation.</a:t>
            </a:r>
            <a:endParaRPr sz="8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47" name="object 12"/>
          <p:cNvSpPr/>
          <p:nvPr/>
        </p:nvSpPr>
        <p:spPr>
          <a:xfrm>
            <a:off x="1343432" y="4599955"/>
            <a:ext cx="1790700" cy="268941"/>
          </a:xfrm>
          <a:custGeom>
            <a:avLst/>
            <a:gdLst/>
            <a:ahLst/>
            <a:cxnLst/>
            <a:rect l="l" t="t" r="r" b="b"/>
            <a:pathLst>
              <a:path w="2029460" h="304800">
                <a:moveTo>
                  <a:pt x="2010994" y="0"/>
                </a:moveTo>
                <a:lnTo>
                  <a:pt x="1997278" y="40474"/>
                </a:lnTo>
                <a:lnTo>
                  <a:pt x="2015591" y="46507"/>
                </a:lnTo>
                <a:lnTo>
                  <a:pt x="2029294" y="6070"/>
                </a:lnTo>
                <a:lnTo>
                  <a:pt x="2010994" y="0"/>
                </a:lnTo>
                <a:close/>
              </a:path>
              <a:path w="2029460" h="304800">
                <a:moveTo>
                  <a:pt x="1989289" y="61379"/>
                </a:moveTo>
                <a:lnTo>
                  <a:pt x="1973897" y="106908"/>
                </a:lnTo>
                <a:lnTo>
                  <a:pt x="1992210" y="112953"/>
                </a:lnTo>
                <a:lnTo>
                  <a:pt x="2007603" y="67462"/>
                </a:lnTo>
                <a:lnTo>
                  <a:pt x="1989289" y="61379"/>
                </a:lnTo>
                <a:close/>
              </a:path>
              <a:path w="2029460" h="304800">
                <a:moveTo>
                  <a:pt x="1961819" y="143573"/>
                </a:moveTo>
                <a:lnTo>
                  <a:pt x="1949716" y="180276"/>
                </a:lnTo>
                <a:lnTo>
                  <a:pt x="1968055" y="186270"/>
                </a:lnTo>
                <a:lnTo>
                  <a:pt x="1980133" y="149606"/>
                </a:lnTo>
                <a:lnTo>
                  <a:pt x="1961819" y="143573"/>
                </a:lnTo>
                <a:close/>
              </a:path>
              <a:path w="2029460" h="304800">
                <a:moveTo>
                  <a:pt x="1937600" y="216928"/>
                </a:moveTo>
                <a:lnTo>
                  <a:pt x="1925523" y="253580"/>
                </a:lnTo>
                <a:lnTo>
                  <a:pt x="1943862" y="259626"/>
                </a:lnTo>
                <a:lnTo>
                  <a:pt x="1955939" y="222961"/>
                </a:lnTo>
                <a:lnTo>
                  <a:pt x="1937600" y="216928"/>
                </a:lnTo>
                <a:close/>
              </a:path>
              <a:path w="2029460" h="304800">
                <a:moveTo>
                  <a:pt x="1917" y="285457"/>
                </a:moveTo>
                <a:lnTo>
                  <a:pt x="0" y="285457"/>
                </a:lnTo>
                <a:lnTo>
                  <a:pt x="0" y="304787"/>
                </a:lnTo>
                <a:lnTo>
                  <a:pt x="1917" y="304787"/>
                </a:lnTo>
                <a:lnTo>
                  <a:pt x="1917" y="285457"/>
                </a:lnTo>
                <a:close/>
              </a:path>
              <a:path w="2029460" h="304800">
                <a:moveTo>
                  <a:pt x="79159" y="285457"/>
                </a:moveTo>
                <a:lnTo>
                  <a:pt x="40538" y="285457"/>
                </a:lnTo>
                <a:lnTo>
                  <a:pt x="40538" y="304787"/>
                </a:lnTo>
                <a:lnTo>
                  <a:pt x="79159" y="304787"/>
                </a:lnTo>
                <a:lnTo>
                  <a:pt x="79159" y="285457"/>
                </a:lnTo>
                <a:close/>
              </a:path>
              <a:path w="2029460" h="304800">
                <a:moveTo>
                  <a:pt x="156349" y="285457"/>
                </a:moveTo>
                <a:lnTo>
                  <a:pt x="117767" y="285457"/>
                </a:lnTo>
                <a:lnTo>
                  <a:pt x="117767" y="304787"/>
                </a:lnTo>
                <a:lnTo>
                  <a:pt x="156349" y="304787"/>
                </a:lnTo>
                <a:lnTo>
                  <a:pt x="156349" y="285457"/>
                </a:lnTo>
                <a:close/>
              </a:path>
              <a:path w="2029460" h="304800">
                <a:moveTo>
                  <a:pt x="233591" y="285457"/>
                </a:moveTo>
                <a:lnTo>
                  <a:pt x="195008" y="285457"/>
                </a:lnTo>
                <a:lnTo>
                  <a:pt x="195008" y="304787"/>
                </a:lnTo>
                <a:lnTo>
                  <a:pt x="233591" y="304787"/>
                </a:lnTo>
                <a:lnTo>
                  <a:pt x="233591" y="285457"/>
                </a:lnTo>
                <a:close/>
              </a:path>
              <a:path w="2029460" h="304800">
                <a:moveTo>
                  <a:pt x="310819" y="285457"/>
                </a:moveTo>
                <a:lnTo>
                  <a:pt x="272199" y="285457"/>
                </a:lnTo>
                <a:lnTo>
                  <a:pt x="272199" y="304787"/>
                </a:lnTo>
                <a:lnTo>
                  <a:pt x="310819" y="304787"/>
                </a:lnTo>
                <a:lnTo>
                  <a:pt x="310819" y="285457"/>
                </a:lnTo>
                <a:close/>
              </a:path>
              <a:path w="2029460" h="304800">
                <a:moveTo>
                  <a:pt x="388061" y="285457"/>
                </a:moveTo>
                <a:lnTo>
                  <a:pt x="349440" y="285457"/>
                </a:lnTo>
                <a:lnTo>
                  <a:pt x="349440" y="304787"/>
                </a:lnTo>
                <a:lnTo>
                  <a:pt x="388061" y="304787"/>
                </a:lnTo>
                <a:lnTo>
                  <a:pt x="388061" y="285457"/>
                </a:lnTo>
                <a:close/>
              </a:path>
              <a:path w="2029460" h="304800">
                <a:moveTo>
                  <a:pt x="454723" y="285457"/>
                </a:moveTo>
                <a:lnTo>
                  <a:pt x="426681" y="285457"/>
                </a:lnTo>
                <a:lnTo>
                  <a:pt x="426681" y="304787"/>
                </a:lnTo>
                <a:lnTo>
                  <a:pt x="454723" y="304787"/>
                </a:lnTo>
                <a:lnTo>
                  <a:pt x="454723" y="285457"/>
                </a:lnTo>
                <a:close/>
              </a:path>
              <a:path w="2029460" h="304800">
                <a:moveTo>
                  <a:pt x="456641" y="285457"/>
                </a:moveTo>
                <a:lnTo>
                  <a:pt x="454723" y="285457"/>
                </a:lnTo>
                <a:lnTo>
                  <a:pt x="454723" y="304787"/>
                </a:lnTo>
                <a:lnTo>
                  <a:pt x="456641" y="304787"/>
                </a:lnTo>
                <a:lnTo>
                  <a:pt x="456641" y="285457"/>
                </a:lnTo>
                <a:close/>
              </a:path>
              <a:path w="2029460" h="304800">
                <a:moveTo>
                  <a:pt x="465264" y="285457"/>
                </a:moveTo>
                <a:lnTo>
                  <a:pt x="456641" y="285457"/>
                </a:lnTo>
                <a:lnTo>
                  <a:pt x="456641" y="304787"/>
                </a:lnTo>
                <a:lnTo>
                  <a:pt x="465264" y="304787"/>
                </a:lnTo>
                <a:lnTo>
                  <a:pt x="465264" y="285457"/>
                </a:lnTo>
                <a:close/>
              </a:path>
              <a:path w="2029460" h="304800">
                <a:moveTo>
                  <a:pt x="533882" y="285457"/>
                </a:moveTo>
                <a:lnTo>
                  <a:pt x="495261" y="285457"/>
                </a:lnTo>
                <a:lnTo>
                  <a:pt x="495261" y="304787"/>
                </a:lnTo>
                <a:lnTo>
                  <a:pt x="533882" y="304787"/>
                </a:lnTo>
                <a:lnTo>
                  <a:pt x="533882" y="285457"/>
                </a:lnTo>
                <a:close/>
              </a:path>
              <a:path w="2029460" h="304800">
                <a:moveTo>
                  <a:pt x="611085" y="285457"/>
                </a:moveTo>
                <a:lnTo>
                  <a:pt x="572503" y="285457"/>
                </a:lnTo>
                <a:lnTo>
                  <a:pt x="572503" y="304787"/>
                </a:lnTo>
                <a:lnTo>
                  <a:pt x="611085" y="304787"/>
                </a:lnTo>
                <a:lnTo>
                  <a:pt x="611085" y="285457"/>
                </a:lnTo>
                <a:close/>
              </a:path>
              <a:path w="2029460" h="304800">
                <a:moveTo>
                  <a:pt x="688314" y="285457"/>
                </a:moveTo>
                <a:lnTo>
                  <a:pt x="649732" y="285457"/>
                </a:lnTo>
                <a:lnTo>
                  <a:pt x="649732" y="304787"/>
                </a:lnTo>
                <a:lnTo>
                  <a:pt x="688314" y="304787"/>
                </a:lnTo>
                <a:lnTo>
                  <a:pt x="688314" y="285457"/>
                </a:lnTo>
                <a:close/>
              </a:path>
              <a:path w="2029460" h="304800">
                <a:moveTo>
                  <a:pt x="765556" y="285457"/>
                </a:moveTo>
                <a:lnTo>
                  <a:pt x="726935" y="285457"/>
                </a:lnTo>
                <a:lnTo>
                  <a:pt x="726935" y="304787"/>
                </a:lnTo>
                <a:lnTo>
                  <a:pt x="765556" y="304787"/>
                </a:lnTo>
                <a:lnTo>
                  <a:pt x="765556" y="285457"/>
                </a:lnTo>
                <a:close/>
              </a:path>
              <a:path w="2029460" h="304800">
                <a:moveTo>
                  <a:pt x="842797" y="285457"/>
                </a:moveTo>
                <a:lnTo>
                  <a:pt x="804176" y="285457"/>
                </a:lnTo>
                <a:lnTo>
                  <a:pt x="804176" y="304787"/>
                </a:lnTo>
                <a:lnTo>
                  <a:pt x="842797" y="304787"/>
                </a:lnTo>
                <a:lnTo>
                  <a:pt x="842797" y="285457"/>
                </a:lnTo>
                <a:close/>
              </a:path>
              <a:path w="2029460" h="304800">
                <a:moveTo>
                  <a:pt x="919988" y="285457"/>
                </a:moveTo>
                <a:lnTo>
                  <a:pt x="881405" y="285457"/>
                </a:lnTo>
                <a:lnTo>
                  <a:pt x="881405" y="304787"/>
                </a:lnTo>
                <a:lnTo>
                  <a:pt x="919988" y="304787"/>
                </a:lnTo>
                <a:lnTo>
                  <a:pt x="919988" y="285457"/>
                </a:lnTo>
                <a:close/>
              </a:path>
              <a:path w="2029460" h="304800">
                <a:moveTo>
                  <a:pt x="997229" y="285457"/>
                </a:moveTo>
                <a:lnTo>
                  <a:pt x="958608" y="285457"/>
                </a:lnTo>
                <a:lnTo>
                  <a:pt x="958608" y="304787"/>
                </a:lnTo>
                <a:lnTo>
                  <a:pt x="997229" y="304787"/>
                </a:lnTo>
                <a:lnTo>
                  <a:pt x="997229" y="285457"/>
                </a:lnTo>
                <a:close/>
              </a:path>
              <a:path w="2029460" h="304800">
                <a:moveTo>
                  <a:pt x="1074458" y="285457"/>
                </a:moveTo>
                <a:lnTo>
                  <a:pt x="1035837" y="285457"/>
                </a:lnTo>
                <a:lnTo>
                  <a:pt x="1035837" y="304787"/>
                </a:lnTo>
                <a:lnTo>
                  <a:pt x="1074458" y="304787"/>
                </a:lnTo>
                <a:lnTo>
                  <a:pt x="1074458" y="285457"/>
                </a:lnTo>
                <a:close/>
              </a:path>
              <a:path w="2029460" h="304800">
                <a:moveTo>
                  <a:pt x="1151699" y="285457"/>
                </a:moveTo>
                <a:lnTo>
                  <a:pt x="1113078" y="285457"/>
                </a:lnTo>
                <a:lnTo>
                  <a:pt x="1113078" y="304787"/>
                </a:lnTo>
                <a:lnTo>
                  <a:pt x="1151699" y="304787"/>
                </a:lnTo>
                <a:lnTo>
                  <a:pt x="1151699" y="285457"/>
                </a:lnTo>
                <a:close/>
              </a:path>
              <a:path w="2029460" h="304800">
                <a:moveTo>
                  <a:pt x="1228890" y="285457"/>
                </a:moveTo>
                <a:lnTo>
                  <a:pt x="1190269" y="285457"/>
                </a:lnTo>
                <a:lnTo>
                  <a:pt x="1190269" y="304787"/>
                </a:lnTo>
                <a:lnTo>
                  <a:pt x="1228890" y="304787"/>
                </a:lnTo>
                <a:lnTo>
                  <a:pt x="1228890" y="285457"/>
                </a:lnTo>
                <a:close/>
              </a:path>
              <a:path w="2029460" h="304800">
                <a:moveTo>
                  <a:pt x="1306131" y="285457"/>
                </a:moveTo>
                <a:lnTo>
                  <a:pt x="1267510" y="285457"/>
                </a:lnTo>
                <a:lnTo>
                  <a:pt x="1267510" y="304787"/>
                </a:lnTo>
                <a:lnTo>
                  <a:pt x="1306131" y="304787"/>
                </a:lnTo>
                <a:lnTo>
                  <a:pt x="1306131" y="285457"/>
                </a:lnTo>
                <a:close/>
              </a:path>
              <a:path w="2029460" h="304800">
                <a:moveTo>
                  <a:pt x="1383334" y="285457"/>
                </a:moveTo>
                <a:lnTo>
                  <a:pt x="1344752" y="285457"/>
                </a:lnTo>
                <a:lnTo>
                  <a:pt x="1344752" y="304787"/>
                </a:lnTo>
                <a:lnTo>
                  <a:pt x="1383334" y="304787"/>
                </a:lnTo>
                <a:lnTo>
                  <a:pt x="1383334" y="285457"/>
                </a:lnTo>
                <a:close/>
              </a:path>
              <a:path w="2029460" h="304800">
                <a:moveTo>
                  <a:pt x="1460576" y="285457"/>
                </a:moveTo>
                <a:lnTo>
                  <a:pt x="1421955" y="285457"/>
                </a:lnTo>
                <a:lnTo>
                  <a:pt x="1421955" y="304787"/>
                </a:lnTo>
                <a:lnTo>
                  <a:pt x="1460576" y="304787"/>
                </a:lnTo>
                <a:lnTo>
                  <a:pt x="1460576" y="285457"/>
                </a:lnTo>
                <a:close/>
              </a:path>
              <a:path w="2029460" h="304800">
                <a:moveTo>
                  <a:pt x="1537804" y="285457"/>
                </a:moveTo>
                <a:lnTo>
                  <a:pt x="1499184" y="285457"/>
                </a:lnTo>
                <a:lnTo>
                  <a:pt x="1499184" y="304787"/>
                </a:lnTo>
                <a:lnTo>
                  <a:pt x="1537804" y="304787"/>
                </a:lnTo>
                <a:lnTo>
                  <a:pt x="1537804" y="285457"/>
                </a:lnTo>
                <a:close/>
              </a:path>
              <a:path w="2029460" h="304800">
                <a:moveTo>
                  <a:pt x="1615046" y="285457"/>
                </a:moveTo>
                <a:lnTo>
                  <a:pt x="1576425" y="285457"/>
                </a:lnTo>
                <a:lnTo>
                  <a:pt x="1576425" y="304787"/>
                </a:lnTo>
                <a:lnTo>
                  <a:pt x="1615046" y="304787"/>
                </a:lnTo>
                <a:lnTo>
                  <a:pt x="1615046" y="285457"/>
                </a:lnTo>
                <a:close/>
              </a:path>
              <a:path w="2029460" h="304800">
                <a:moveTo>
                  <a:pt x="1692236" y="285457"/>
                </a:moveTo>
                <a:lnTo>
                  <a:pt x="1653654" y="285457"/>
                </a:lnTo>
                <a:lnTo>
                  <a:pt x="1653654" y="304787"/>
                </a:lnTo>
                <a:lnTo>
                  <a:pt x="1692236" y="304787"/>
                </a:lnTo>
                <a:lnTo>
                  <a:pt x="1692236" y="285457"/>
                </a:lnTo>
                <a:close/>
              </a:path>
              <a:path w="2029460" h="304800">
                <a:moveTo>
                  <a:pt x="1769478" y="285457"/>
                </a:moveTo>
                <a:lnTo>
                  <a:pt x="1730857" y="285457"/>
                </a:lnTo>
                <a:lnTo>
                  <a:pt x="1730857" y="304787"/>
                </a:lnTo>
                <a:lnTo>
                  <a:pt x="1769478" y="304787"/>
                </a:lnTo>
                <a:lnTo>
                  <a:pt x="1769478" y="285457"/>
                </a:lnTo>
                <a:close/>
              </a:path>
              <a:path w="2029460" h="304800">
                <a:moveTo>
                  <a:pt x="1846668" y="285457"/>
                </a:moveTo>
                <a:lnTo>
                  <a:pt x="1808086" y="285457"/>
                </a:lnTo>
                <a:lnTo>
                  <a:pt x="1808086" y="304787"/>
                </a:lnTo>
                <a:lnTo>
                  <a:pt x="1846668" y="304787"/>
                </a:lnTo>
                <a:lnTo>
                  <a:pt x="1846668" y="285457"/>
                </a:lnTo>
                <a:close/>
              </a:path>
              <a:path w="2029460" h="304800">
                <a:moveTo>
                  <a:pt x="1921992" y="285457"/>
                </a:moveTo>
                <a:lnTo>
                  <a:pt x="1885289" y="285457"/>
                </a:lnTo>
                <a:lnTo>
                  <a:pt x="1885289" y="304787"/>
                </a:lnTo>
                <a:lnTo>
                  <a:pt x="1929002" y="304787"/>
                </a:lnTo>
                <a:lnTo>
                  <a:pt x="1931758" y="296240"/>
                </a:lnTo>
                <a:lnTo>
                  <a:pt x="1921992" y="293065"/>
                </a:lnTo>
                <a:lnTo>
                  <a:pt x="1921992" y="28545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sz="142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bject 13"/>
          <p:cNvSpPr/>
          <p:nvPr/>
        </p:nvSpPr>
        <p:spPr>
          <a:xfrm>
            <a:off x="5458273" y="2308605"/>
            <a:ext cx="2352115" cy="265019"/>
          </a:xfrm>
          <a:custGeom>
            <a:avLst/>
            <a:gdLst/>
            <a:ahLst/>
            <a:cxnLst/>
            <a:rect l="l" t="t" r="r" b="b"/>
            <a:pathLst>
              <a:path w="2665729" h="300355">
                <a:moveTo>
                  <a:pt x="289115" y="0"/>
                </a:moveTo>
                <a:lnTo>
                  <a:pt x="250494" y="0"/>
                </a:lnTo>
                <a:lnTo>
                  <a:pt x="250494" y="19316"/>
                </a:lnTo>
                <a:lnTo>
                  <a:pt x="289115" y="19316"/>
                </a:lnTo>
                <a:lnTo>
                  <a:pt x="289115" y="0"/>
                </a:lnTo>
                <a:close/>
              </a:path>
              <a:path w="2665729" h="300355">
                <a:moveTo>
                  <a:pt x="366306" y="0"/>
                </a:moveTo>
                <a:lnTo>
                  <a:pt x="327685" y="0"/>
                </a:lnTo>
                <a:lnTo>
                  <a:pt x="327685" y="19316"/>
                </a:lnTo>
                <a:lnTo>
                  <a:pt x="366306" y="19316"/>
                </a:lnTo>
                <a:lnTo>
                  <a:pt x="366306" y="0"/>
                </a:lnTo>
                <a:close/>
              </a:path>
              <a:path w="2665729" h="300355">
                <a:moveTo>
                  <a:pt x="443547" y="0"/>
                </a:moveTo>
                <a:lnTo>
                  <a:pt x="404926" y="0"/>
                </a:lnTo>
                <a:lnTo>
                  <a:pt x="404926" y="19316"/>
                </a:lnTo>
                <a:lnTo>
                  <a:pt x="443547" y="19316"/>
                </a:lnTo>
                <a:lnTo>
                  <a:pt x="443547" y="0"/>
                </a:lnTo>
                <a:close/>
              </a:path>
              <a:path w="2665729" h="300355">
                <a:moveTo>
                  <a:pt x="520776" y="0"/>
                </a:moveTo>
                <a:lnTo>
                  <a:pt x="482155" y="0"/>
                </a:lnTo>
                <a:lnTo>
                  <a:pt x="482155" y="19316"/>
                </a:lnTo>
                <a:lnTo>
                  <a:pt x="520776" y="19316"/>
                </a:lnTo>
                <a:lnTo>
                  <a:pt x="520776" y="0"/>
                </a:lnTo>
                <a:close/>
              </a:path>
              <a:path w="2665729" h="300355">
                <a:moveTo>
                  <a:pt x="597979" y="0"/>
                </a:moveTo>
                <a:lnTo>
                  <a:pt x="559396" y="0"/>
                </a:lnTo>
                <a:lnTo>
                  <a:pt x="559396" y="19316"/>
                </a:lnTo>
                <a:lnTo>
                  <a:pt x="597979" y="19316"/>
                </a:lnTo>
                <a:lnTo>
                  <a:pt x="597979" y="0"/>
                </a:lnTo>
                <a:close/>
              </a:path>
              <a:path w="2665729" h="300355">
                <a:moveTo>
                  <a:pt x="675220" y="0"/>
                </a:moveTo>
                <a:lnTo>
                  <a:pt x="636600" y="0"/>
                </a:lnTo>
                <a:lnTo>
                  <a:pt x="636600" y="19316"/>
                </a:lnTo>
                <a:lnTo>
                  <a:pt x="675220" y="19316"/>
                </a:lnTo>
                <a:lnTo>
                  <a:pt x="675220" y="0"/>
                </a:lnTo>
                <a:close/>
              </a:path>
              <a:path w="2665729" h="300355">
                <a:moveTo>
                  <a:pt x="752449" y="0"/>
                </a:moveTo>
                <a:lnTo>
                  <a:pt x="713790" y="0"/>
                </a:lnTo>
                <a:lnTo>
                  <a:pt x="713790" y="19316"/>
                </a:lnTo>
                <a:lnTo>
                  <a:pt x="752449" y="19316"/>
                </a:lnTo>
                <a:lnTo>
                  <a:pt x="752449" y="0"/>
                </a:lnTo>
                <a:close/>
              </a:path>
              <a:path w="2665729" h="300355">
                <a:moveTo>
                  <a:pt x="829690" y="0"/>
                </a:moveTo>
                <a:lnTo>
                  <a:pt x="791070" y="0"/>
                </a:lnTo>
                <a:lnTo>
                  <a:pt x="791070" y="19316"/>
                </a:lnTo>
                <a:lnTo>
                  <a:pt x="829690" y="19316"/>
                </a:lnTo>
                <a:lnTo>
                  <a:pt x="829690" y="0"/>
                </a:lnTo>
                <a:close/>
              </a:path>
              <a:path w="2665729" h="300355">
                <a:moveTo>
                  <a:pt x="906894" y="0"/>
                </a:moveTo>
                <a:lnTo>
                  <a:pt x="868273" y="0"/>
                </a:lnTo>
                <a:lnTo>
                  <a:pt x="868273" y="19316"/>
                </a:lnTo>
                <a:lnTo>
                  <a:pt x="906894" y="19316"/>
                </a:lnTo>
                <a:lnTo>
                  <a:pt x="906894" y="0"/>
                </a:lnTo>
                <a:close/>
              </a:path>
              <a:path w="2665729" h="300355">
                <a:moveTo>
                  <a:pt x="984084" y="0"/>
                </a:moveTo>
                <a:lnTo>
                  <a:pt x="945502" y="0"/>
                </a:lnTo>
                <a:lnTo>
                  <a:pt x="945502" y="19316"/>
                </a:lnTo>
                <a:lnTo>
                  <a:pt x="984084" y="19316"/>
                </a:lnTo>
                <a:lnTo>
                  <a:pt x="984084" y="0"/>
                </a:lnTo>
                <a:close/>
              </a:path>
              <a:path w="2665729" h="300355">
                <a:moveTo>
                  <a:pt x="1061364" y="0"/>
                </a:moveTo>
                <a:lnTo>
                  <a:pt x="1022743" y="0"/>
                </a:lnTo>
                <a:lnTo>
                  <a:pt x="1022743" y="19316"/>
                </a:lnTo>
                <a:lnTo>
                  <a:pt x="1061364" y="19316"/>
                </a:lnTo>
                <a:lnTo>
                  <a:pt x="1061364" y="0"/>
                </a:lnTo>
                <a:close/>
              </a:path>
              <a:path w="2665729" h="300355">
                <a:moveTo>
                  <a:pt x="2124697" y="0"/>
                </a:moveTo>
                <a:lnTo>
                  <a:pt x="2086114" y="0"/>
                </a:lnTo>
                <a:lnTo>
                  <a:pt x="2086114" y="19316"/>
                </a:lnTo>
                <a:lnTo>
                  <a:pt x="2124697" y="19316"/>
                </a:lnTo>
                <a:lnTo>
                  <a:pt x="2124697" y="0"/>
                </a:lnTo>
                <a:close/>
              </a:path>
              <a:path w="2665729" h="300355">
                <a:moveTo>
                  <a:pt x="2201938" y="0"/>
                </a:moveTo>
                <a:lnTo>
                  <a:pt x="2163317" y="0"/>
                </a:lnTo>
                <a:lnTo>
                  <a:pt x="2163317" y="19316"/>
                </a:lnTo>
                <a:lnTo>
                  <a:pt x="2201938" y="19316"/>
                </a:lnTo>
                <a:lnTo>
                  <a:pt x="2201938" y="0"/>
                </a:lnTo>
                <a:close/>
              </a:path>
              <a:path w="2665729" h="300355">
                <a:moveTo>
                  <a:pt x="2279180" y="0"/>
                </a:moveTo>
                <a:lnTo>
                  <a:pt x="2240559" y="0"/>
                </a:lnTo>
                <a:lnTo>
                  <a:pt x="2240559" y="19316"/>
                </a:lnTo>
                <a:lnTo>
                  <a:pt x="2279180" y="19316"/>
                </a:lnTo>
                <a:lnTo>
                  <a:pt x="2279180" y="0"/>
                </a:lnTo>
                <a:close/>
              </a:path>
              <a:path w="2665729" h="300355">
                <a:moveTo>
                  <a:pt x="2356408" y="0"/>
                </a:moveTo>
                <a:lnTo>
                  <a:pt x="2317750" y="0"/>
                </a:lnTo>
                <a:lnTo>
                  <a:pt x="2317750" y="19316"/>
                </a:lnTo>
                <a:lnTo>
                  <a:pt x="2356408" y="19316"/>
                </a:lnTo>
                <a:lnTo>
                  <a:pt x="2356408" y="0"/>
                </a:lnTo>
                <a:close/>
              </a:path>
              <a:path w="2665729" h="300355">
                <a:moveTo>
                  <a:pt x="2433612" y="0"/>
                </a:moveTo>
                <a:lnTo>
                  <a:pt x="2394991" y="0"/>
                </a:lnTo>
                <a:lnTo>
                  <a:pt x="2394991" y="19316"/>
                </a:lnTo>
                <a:lnTo>
                  <a:pt x="2433612" y="19316"/>
                </a:lnTo>
                <a:lnTo>
                  <a:pt x="2433612" y="0"/>
                </a:lnTo>
                <a:close/>
              </a:path>
              <a:path w="2665729" h="300355">
                <a:moveTo>
                  <a:pt x="2510853" y="0"/>
                </a:moveTo>
                <a:lnTo>
                  <a:pt x="2472232" y="0"/>
                </a:lnTo>
                <a:lnTo>
                  <a:pt x="2472232" y="19316"/>
                </a:lnTo>
                <a:lnTo>
                  <a:pt x="2510853" y="19316"/>
                </a:lnTo>
                <a:lnTo>
                  <a:pt x="2510853" y="0"/>
                </a:lnTo>
                <a:close/>
              </a:path>
              <a:path w="2665729" h="300355">
                <a:moveTo>
                  <a:pt x="2588044" y="0"/>
                </a:moveTo>
                <a:lnTo>
                  <a:pt x="2549461" y="0"/>
                </a:lnTo>
                <a:lnTo>
                  <a:pt x="2549461" y="19316"/>
                </a:lnTo>
                <a:lnTo>
                  <a:pt x="2588044" y="19316"/>
                </a:lnTo>
                <a:lnTo>
                  <a:pt x="2588044" y="0"/>
                </a:lnTo>
                <a:close/>
              </a:path>
              <a:path w="2665729" h="300355">
                <a:moveTo>
                  <a:pt x="2665323" y="0"/>
                </a:moveTo>
                <a:lnTo>
                  <a:pt x="2626702" y="0"/>
                </a:lnTo>
                <a:lnTo>
                  <a:pt x="2626702" y="19316"/>
                </a:lnTo>
                <a:lnTo>
                  <a:pt x="2665323" y="19316"/>
                </a:lnTo>
                <a:lnTo>
                  <a:pt x="2665323" y="0"/>
                </a:lnTo>
                <a:close/>
              </a:path>
              <a:path w="2665729" h="300355">
                <a:moveTo>
                  <a:pt x="1138555" y="0"/>
                </a:moveTo>
                <a:lnTo>
                  <a:pt x="1099972" y="0"/>
                </a:lnTo>
                <a:lnTo>
                  <a:pt x="1099972" y="19316"/>
                </a:lnTo>
                <a:lnTo>
                  <a:pt x="1138555" y="19316"/>
                </a:lnTo>
                <a:lnTo>
                  <a:pt x="1138555" y="0"/>
                </a:lnTo>
                <a:close/>
              </a:path>
              <a:path w="2665729" h="300355">
                <a:moveTo>
                  <a:pt x="1215796" y="0"/>
                </a:moveTo>
                <a:lnTo>
                  <a:pt x="1177175" y="0"/>
                </a:lnTo>
                <a:lnTo>
                  <a:pt x="1177175" y="19316"/>
                </a:lnTo>
                <a:lnTo>
                  <a:pt x="1215796" y="19316"/>
                </a:lnTo>
                <a:lnTo>
                  <a:pt x="1215796" y="0"/>
                </a:lnTo>
                <a:close/>
              </a:path>
              <a:path w="2665729" h="300355">
                <a:moveTo>
                  <a:pt x="1293037" y="0"/>
                </a:moveTo>
                <a:lnTo>
                  <a:pt x="1254417" y="0"/>
                </a:lnTo>
                <a:lnTo>
                  <a:pt x="1254417" y="19316"/>
                </a:lnTo>
                <a:lnTo>
                  <a:pt x="1293037" y="19316"/>
                </a:lnTo>
                <a:lnTo>
                  <a:pt x="1293037" y="0"/>
                </a:lnTo>
                <a:close/>
              </a:path>
              <a:path w="2665729" h="300355">
                <a:moveTo>
                  <a:pt x="1370266" y="0"/>
                </a:moveTo>
                <a:lnTo>
                  <a:pt x="1331607" y="0"/>
                </a:lnTo>
                <a:lnTo>
                  <a:pt x="1331607" y="19316"/>
                </a:lnTo>
                <a:lnTo>
                  <a:pt x="1370266" y="19316"/>
                </a:lnTo>
                <a:lnTo>
                  <a:pt x="1370266" y="0"/>
                </a:lnTo>
                <a:close/>
              </a:path>
              <a:path w="2665729" h="300355">
                <a:moveTo>
                  <a:pt x="1447469" y="0"/>
                </a:moveTo>
                <a:lnTo>
                  <a:pt x="1408849" y="0"/>
                </a:lnTo>
                <a:lnTo>
                  <a:pt x="1408849" y="19316"/>
                </a:lnTo>
                <a:lnTo>
                  <a:pt x="1447469" y="19316"/>
                </a:lnTo>
                <a:lnTo>
                  <a:pt x="1447469" y="0"/>
                </a:lnTo>
                <a:close/>
              </a:path>
              <a:path w="2665729" h="300355">
                <a:moveTo>
                  <a:pt x="1524711" y="0"/>
                </a:moveTo>
                <a:lnTo>
                  <a:pt x="1486090" y="0"/>
                </a:lnTo>
                <a:lnTo>
                  <a:pt x="1486090" y="19316"/>
                </a:lnTo>
                <a:lnTo>
                  <a:pt x="1524711" y="19316"/>
                </a:lnTo>
                <a:lnTo>
                  <a:pt x="1524711" y="0"/>
                </a:lnTo>
                <a:close/>
              </a:path>
              <a:path w="2665729" h="300355">
                <a:moveTo>
                  <a:pt x="1601901" y="0"/>
                </a:moveTo>
                <a:lnTo>
                  <a:pt x="1563319" y="0"/>
                </a:lnTo>
                <a:lnTo>
                  <a:pt x="1563319" y="19316"/>
                </a:lnTo>
                <a:lnTo>
                  <a:pt x="1601901" y="19316"/>
                </a:lnTo>
                <a:lnTo>
                  <a:pt x="1601901" y="0"/>
                </a:lnTo>
                <a:close/>
              </a:path>
              <a:path w="2665729" h="300355">
                <a:moveTo>
                  <a:pt x="1679181" y="0"/>
                </a:moveTo>
                <a:lnTo>
                  <a:pt x="1640560" y="0"/>
                </a:lnTo>
                <a:lnTo>
                  <a:pt x="1640560" y="19316"/>
                </a:lnTo>
                <a:lnTo>
                  <a:pt x="1679181" y="19316"/>
                </a:lnTo>
                <a:lnTo>
                  <a:pt x="1679181" y="0"/>
                </a:lnTo>
                <a:close/>
              </a:path>
              <a:path w="2665729" h="300355">
                <a:moveTo>
                  <a:pt x="1756384" y="0"/>
                </a:moveTo>
                <a:lnTo>
                  <a:pt x="1717763" y="0"/>
                </a:lnTo>
                <a:lnTo>
                  <a:pt x="1717763" y="19316"/>
                </a:lnTo>
                <a:lnTo>
                  <a:pt x="1756384" y="19316"/>
                </a:lnTo>
                <a:lnTo>
                  <a:pt x="1756384" y="0"/>
                </a:lnTo>
                <a:close/>
              </a:path>
              <a:path w="2665729" h="300355">
                <a:moveTo>
                  <a:pt x="1833613" y="0"/>
                </a:moveTo>
                <a:lnTo>
                  <a:pt x="1794954" y="0"/>
                </a:lnTo>
                <a:lnTo>
                  <a:pt x="1794954" y="19316"/>
                </a:lnTo>
                <a:lnTo>
                  <a:pt x="1833613" y="19316"/>
                </a:lnTo>
                <a:lnTo>
                  <a:pt x="1833613" y="0"/>
                </a:lnTo>
                <a:close/>
              </a:path>
              <a:path w="2665729" h="300355">
                <a:moveTo>
                  <a:pt x="1910816" y="0"/>
                </a:moveTo>
                <a:lnTo>
                  <a:pt x="1872234" y="0"/>
                </a:lnTo>
                <a:lnTo>
                  <a:pt x="1872234" y="19316"/>
                </a:lnTo>
                <a:lnTo>
                  <a:pt x="1910816" y="19316"/>
                </a:lnTo>
                <a:lnTo>
                  <a:pt x="1910816" y="0"/>
                </a:lnTo>
                <a:close/>
              </a:path>
              <a:path w="2665729" h="300355">
                <a:moveTo>
                  <a:pt x="1988045" y="0"/>
                </a:moveTo>
                <a:lnTo>
                  <a:pt x="1949424" y="0"/>
                </a:lnTo>
                <a:lnTo>
                  <a:pt x="1949424" y="19316"/>
                </a:lnTo>
                <a:lnTo>
                  <a:pt x="1988045" y="19316"/>
                </a:lnTo>
                <a:lnTo>
                  <a:pt x="1988045" y="0"/>
                </a:lnTo>
                <a:close/>
              </a:path>
              <a:path w="2665729" h="300355">
                <a:moveTo>
                  <a:pt x="2060270" y="0"/>
                </a:moveTo>
                <a:lnTo>
                  <a:pt x="2026665" y="0"/>
                </a:lnTo>
                <a:lnTo>
                  <a:pt x="2026665" y="19316"/>
                </a:lnTo>
                <a:lnTo>
                  <a:pt x="2060270" y="19316"/>
                </a:lnTo>
                <a:lnTo>
                  <a:pt x="2060270" y="0"/>
                </a:lnTo>
                <a:close/>
              </a:path>
              <a:path w="2665729" h="300355">
                <a:moveTo>
                  <a:pt x="206705" y="9017"/>
                </a:moveTo>
                <a:lnTo>
                  <a:pt x="183718" y="40055"/>
                </a:lnTo>
                <a:lnTo>
                  <a:pt x="199288" y="51562"/>
                </a:lnTo>
                <a:lnTo>
                  <a:pt x="222224" y="20535"/>
                </a:lnTo>
                <a:lnTo>
                  <a:pt x="206705" y="9017"/>
                </a:lnTo>
                <a:close/>
              </a:path>
              <a:path w="2665729" h="300355">
                <a:moveTo>
                  <a:pt x="160781" y="71107"/>
                </a:moveTo>
                <a:lnTo>
                  <a:pt x="137820" y="102158"/>
                </a:lnTo>
                <a:lnTo>
                  <a:pt x="153339" y="113626"/>
                </a:lnTo>
                <a:lnTo>
                  <a:pt x="176314" y="82575"/>
                </a:lnTo>
                <a:lnTo>
                  <a:pt x="160781" y="71107"/>
                </a:lnTo>
                <a:close/>
              </a:path>
              <a:path w="2665729" h="300355">
                <a:moveTo>
                  <a:pt x="114833" y="133184"/>
                </a:moveTo>
                <a:lnTo>
                  <a:pt x="91820" y="164249"/>
                </a:lnTo>
                <a:lnTo>
                  <a:pt x="107391" y="175755"/>
                </a:lnTo>
                <a:lnTo>
                  <a:pt x="130403" y="144678"/>
                </a:lnTo>
                <a:lnTo>
                  <a:pt x="114833" y="133184"/>
                </a:lnTo>
                <a:close/>
              </a:path>
              <a:path w="2665729" h="300355">
                <a:moveTo>
                  <a:pt x="68884" y="195249"/>
                </a:moveTo>
                <a:lnTo>
                  <a:pt x="45910" y="226288"/>
                </a:lnTo>
                <a:lnTo>
                  <a:pt x="61480" y="237794"/>
                </a:lnTo>
                <a:lnTo>
                  <a:pt x="84416" y="206756"/>
                </a:lnTo>
                <a:lnTo>
                  <a:pt x="68884" y="195249"/>
                </a:lnTo>
                <a:close/>
              </a:path>
              <a:path w="2665729" h="300355">
                <a:moveTo>
                  <a:pt x="22974" y="257352"/>
                </a:moveTo>
                <a:lnTo>
                  <a:pt x="0" y="288391"/>
                </a:lnTo>
                <a:lnTo>
                  <a:pt x="15532" y="299872"/>
                </a:lnTo>
                <a:lnTo>
                  <a:pt x="38506" y="268846"/>
                </a:lnTo>
                <a:lnTo>
                  <a:pt x="22974" y="2573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sz="142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bject 15"/>
          <p:cNvSpPr/>
          <p:nvPr/>
        </p:nvSpPr>
        <p:spPr>
          <a:xfrm>
            <a:off x="5853441" y="4622262"/>
            <a:ext cx="1617009" cy="146237"/>
          </a:xfrm>
          <a:custGeom>
            <a:avLst/>
            <a:gdLst/>
            <a:ahLst/>
            <a:cxnLst/>
            <a:rect l="l" t="t" r="r" b="b"/>
            <a:pathLst>
              <a:path w="1832609" h="165735">
                <a:moveTo>
                  <a:pt x="10515" y="0"/>
                </a:moveTo>
                <a:lnTo>
                  <a:pt x="0" y="16192"/>
                </a:lnTo>
                <a:lnTo>
                  <a:pt x="32346" y="37211"/>
                </a:lnTo>
                <a:lnTo>
                  <a:pt x="42887" y="21056"/>
                </a:lnTo>
                <a:lnTo>
                  <a:pt x="10515" y="0"/>
                </a:lnTo>
                <a:close/>
              </a:path>
              <a:path w="1832609" h="165735">
                <a:moveTo>
                  <a:pt x="58928" y="31356"/>
                </a:moveTo>
                <a:lnTo>
                  <a:pt x="48425" y="47548"/>
                </a:lnTo>
                <a:lnTo>
                  <a:pt x="80772" y="68567"/>
                </a:lnTo>
                <a:lnTo>
                  <a:pt x="91313" y="52412"/>
                </a:lnTo>
                <a:lnTo>
                  <a:pt x="58928" y="31356"/>
                </a:lnTo>
                <a:close/>
              </a:path>
              <a:path w="1832609" h="165735">
                <a:moveTo>
                  <a:pt x="123698" y="73431"/>
                </a:moveTo>
                <a:lnTo>
                  <a:pt x="113195" y="89611"/>
                </a:lnTo>
                <a:lnTo>
                  <a:pt x="145542" y="110667"/>
                </a:lnTo>
                <a:lnTo>
                  <a:pt x="156083" y="94513"/>
                </a:lnTo>
                <a:lnTo>
                  <a:pt x="123698" y="73431"/>
                </a:lnTo>
                <a:close/>
              </a:path>
              <a:path w="1832609" h="165735">
                <a:moveTo>
                  <a:pt x="188429" y="115531"/>
                </a:moveTo>
                <a:lnTo>
                  <a:pt x="177914" y="131686"/>
                </a:lnTo>
                <a:lnTo>
                  <a:pt x="210261" y="152742"/>
                </a:lnTo>
                <a:lnTo>
                  <a:pt x="220776" y="136588"/>
                </a:lnTo>
                <a:lnTo>
                  <a:pt x="188429" y="115531"/>
                </a:lnTo>
                <a:close/>
              </a:path>
              <a:path w="1832609" h="165735">
                <a:moveTo>
                  <a:pt x="289547" y="145910"/>
                </a:moveTo>
                <a:lnTo>
                  <a:pt x="250926" y="145910"/>
                </a:lnTo>
                <a:lnTo>
                  <a:pt x="250926" y="165201"/>
                </a:lnTo>
                <a:lnTo>
                  <a:pt x="289547" y="165201"/>
                </a:lnTo>
                <a:lnTo>
                  <a:pt x="289547" y="145910"/>
                </a:lnTo>
                <a:close/>
              </a:path>
              <a:path w="1832609" h="165735">
                <a:moveTo>
                  <a:pt x="366776" y="145910"/>
                </a:moveTo>
                <a:lnTo>
                  <a:pt x="328155" y="145910"/>
                </a:lnTo>
                <a:lnTo>
                  <a:pt x="328155" y="165201"/>
                </a:lnTo>
                <a:lnTo>
                  <a:pt x="366776" y="165201"/>
                </a:lnTo>
                <a:lnTo>
                  <a:pt x="366776" y="145910"/>
                </a:lnTo>
                <a:close/>
              </a:path>
              <a:path w="1832609" h="165735">
                <a:moveTo>
                  <a:pt x="444017" y="145910"/>
                </a:moveTo>
                <a:lnTo>
                  <a:pt x="405358" y="145910"/>
                </a:lnTo>
                <a:lnTo>
                  <a:pt x="405358" y="165201"/>
                </a:lnTo>
                <a:lnTo>
                  <a:pt x="444017" y="165201"/>
                </a:lnTo>
                <a:lnTo>
                  <a:pt x="444017" y="145910"/>
                </a:lnTo>
                <a:close/>
              </a:path>
              <a:path w="1832609" h="165735">
                <a:moveTo>
                  <a:pt x="521208" y="145910"/>
                </a:moveTo>
                <a:lnTo>
                  <a:pt x="482587" y="145910"/>
                </a:lnTo>
                <a:lnTo>
                  <a:pt x="482587" y="165201"/>
                </a:lnTo>
                <a:lnTo>
                  <a:pt x="521208" y="165201"/>
                </a:lnTo>
                <a:lnTo>
                  <a:pt x="521208" y="145910"/>
                </a:lnTo>
                <a:close/>
              </a:path>
              <a:path w="1832609" h="165735">
                <a:moveTo>
                  <a:pt x="598449" y="145910"/>
                </a:moveTo>
                <a:lnTo>
                  <a:pt x="559828" y="145910"/>
                </a:lnTo>
                <a:lnTo>
                  <a:pt x="559828" y="165201"/>
                </a:lnTo>
                <a:lnTo>
                  <a:pt x="598449" y="165201"/>
                </a:lnTo>
                <a:lnTo>
                  <a:pt x="598449" y="145910"/>
                </a:lnTo>
                <a:close/>
              </a:path>
              <a:path w="1832609" h="165735">
                <a:moveTo>
                  <a:pt x="675652" y="145910"/>
                </a:moveTo>
                <a:lnTo>
                  <a:pt x="637070" y="145910"/>
                </a:lnTo>
                <a:lnTo>
                  <a:pt x="637070" y="165201"/>
                </a:lnTo>
                <a:lnTo>
                  <a:pt x="675652" y="165201"/>
                </a:lnTo>
                <a:lnTo>
                  <a:pt x="675652" y="145910"/>
                </a:lnTo>
                <a:close/>
              </a:path>
              <a:path w="1832609" h="165735">
                <a:moveTo>
                  <a:pt x="752881" y="145910"/>
                </a:moveTo>
                <a:lnTo>
                  <a:pt x="714260" y="145910"/>
                </a:lnTo>
                <a:lnTo>
                  <a:pt x="714260" y="165201"/>
                </a:lnTo>
                <a:lnTo>
                  <a:pt x="752881" y="165201"/>
                </a:lnTo>
                <a:lnTo>
                  <a:pt x="752881" y="145910"/>
                </a:lnTo>
                <a:close/>
              </a:path>
              <a:path w="1832609" h="165735">
                <a:moveTo>
                  <a:pt x="830122" y="145910"/>
                </a:moveTo>
                <a:lnTo>
                  <a:pt x="791502" y="145910"/>
                </a:lnTo>
                <a:lnTo>
                  <a:pt x="791502" y="165201"/>
                </a:lnTo>
                <a:lnTo>
                  <a:pt x="830122" y="165201"/>
                </a:lnTo>
                <a:lnTo>
                  <a:pt x="830122" y="145910"/>
                </a:lnTo>
                <a:close/>
              </a:path>
              <a:path w="1832609" h="165735">
                <a:moveTo>
                  <a:pt x="907364" y="145910"/>
                </a:moveTo>
                <a:lnTo>
                  <a:pt x="868743" y="145910"/>
                </a:lnTo>
                <a:lnTo>
                  <a:pt x="868743" y="165201"/>
                </a:lnTo>
                <a:lnTo>
                  <a:pt x="907364" y="165201"/>
                </a:lnTo>
                <a:lnTo>
                  <a:pt x="907364" y="145910"/>
                </a:lnTo>
                <a:close/>
              </a:path>
              <a:path w="1832609" h="165735">
                <a:moveTo>
                  <a:pt x="984554" y="145910"/>
                </a:moveTo>
                <a:lnTo>
                  <a:pt x="945934" y="145910"/>
                </a:lnTo>
                <a:lnTo>
                  <a:pt x="945934" y="165201"/>
                </a:lnTo>
                <a:lnTo>
                  <a:pt x="984554" y="165201"/>
                </a:lnTo>
                <a:lnTo>
                  <a:pt x="984554" y="145910"/>
                </a:lnTo>
                <a:close/>
              </a:path>
              <a:path w="1832609" h="165735">
                <a:moveTo>
                  <a:pt x="1061796" y="145910"/>
                </a:moveTo>
                <a:lnTo>
                  <a:pt x="1023175" y="145910"/>
                </a:lnTo>
                <a:lnTo>
                  <a:pt x="1023175" y="165201"/>
                </a:lnTo>
                <a:lnTo>
                  <a:pt x="1061796" y="165201"/>
                </a:lnTo>
                <a:lnTo>
                  <a:pt x="1061796" y="145910"/>
                </a:lnTo>
                <a:close/>
              </a:path>
              <a:path w="1832609" h="165735">
                <a:moveTo>
                  <a:pt x="1138986" y="145910"/>
                </a:moveTo>
                <a:lnTo>
                  <a:pt x="1100404" y="145910"/>
                </a:lnTo>
                <a:lnTo>
                  <a:pt x="1100404" y="165201"/>
                </a:lnTo>
                <a:lnTo>
                  <a:pt x="1138986" y="165201"/>
                </a:lnTo>
                <a:lnTo>
                  <a:pt x="1138986" y="145910"/>
                </a:lnTo>
                <a:close/>
              </a:path>
              <a:path w="1832609" h="165735">
                <a:moveTo>
                  <a:pt x="1216266" y="145910"/>
                </a:moveTo>
                <a:lnTo>
                  <a:pt x="1177645" y="145910"/>
                </a:lnTo>
                <a:lnTo>
                  <a:pt x="1177645" y="165201"/>
                </a:lnTo>
                <a:lnTo>
                  <a:pt x="1216266" y="165201"/>
                </a:lnTo>
                <a:lnTo>
                  <a:pt x="1216266" y="145910"/>
                </a:lnTo>
                <a:close/>
              </a:path>
              <a:path w="1832609" h="165735">
                <a:moveTo>
                  <a:pt x="1293469" y="145910"/>
                </a:moveTo>
                <a:lnTo>
                  <a:pt x="1254848" y="145910"/>
                </a:lnTo>
                <a:lnTo>
                  <a:pt x="1254848" y="165201"/>
                </a:lnTo>
                <a:lnTo>
                  <a:pt x="1293469" y="165201"/>
                </a:lnTo>
                <a:lnTo>
                  <a:pt x="1293469" y="145910"/>
                </a:lnTo>
                <a:close/>
              </a:path>
              <a:path w="1832609" h="165735">
                <a:moveTo>
                  <a:pt x="1370698" y="145910"/>
                </a:moveTo>
                <a:lnTo>
                  <a:pt x="1332077" y="145910"/>
                </a:lnTo>
                <a:lnTo>
                  <a:pt x="1332077" y="165201"/>
                </a:lnTo>
                <a:lnTo>
                  <a:pt x="1370698" y="165201"/>
                </a:lnTo>
                <a:lnTo>
                  <a:pt x="1370698" y="145910"/>
                </a:lnTo>
                <a:close/>
              </a:path>
              <a:path w="1832609" h="165735">
                <a:moveTo>
                  <a:pt x="1447939" y="145910"/>
                </a:moveTo>
                <a:lnTo>
                  <a:pt x="1409280" y="145910"/>
                </a:lnTo>
                <a:lnTo>
                  <a:pt x="1409280" y="165201"/>
                </a:lnTo>
                <a:lnTo>
                  <a:pt x="1447939" y="165201"/>
                </a:lnTo>
                <a:lnTo>
                  <a:pt x="1447939" y="145910"/>
                </a:lnTo>
                <a:close/>
              </a:path>
              <a:path w="1832609" h="165735">
                <a:moveTo>
                  <a:pt x="1754860" y="145910"/>
                </a:moveTo>
                <a:lnTo>
                  <a:pt x="1716239" y="145910"/>
                </a:lnTo>
                <a:lnTo>
                  <a:pt x="1716239" y="165201"/>
                </a:lnTo>
                <a:lnTo>
                  <a:pt x="1754860" y="165201"/>
                </a:lnTo>
                <a:lnTo>
                  <a:pt x="1754860" y="145910"/>
                </a:lnTo>
                <a:close/>
              </a:path>
              <a:path w="1832609" h="165735">
                <a:moveTo>
                  <a:pt x="1832051" y="145910"/>
                </a:moveTo>
                <a:lnTo>
                  <a:pt x="1793468" y="145910"/>
                </a:lnTo>
                <a:lnTo>
                  <a:pt x="1793468" y="165201"/>
                </a:lnTo>
                <a:lnTo>
                  <a:pt x="1832051" y="165201"/>
                </a:lnTo>
                <a:lnTo>
                  <a:pt x="1832051" y="145910"/>
                </a:lnTo>
                <a:close/>
              </a:path>
              <a:path w="1832609" h="165735">
                <a:moveTo>
                  <a:pt x="1525143" y="145910"/>
                </a:moveTo>
                <a:lnTo>
                  <a:pt x="1486522" y="145910"/>
                </a:lnTo>
                <a:lnTo>
                  <a:pt x="1486522" y="165201"/>
                </a:lnTo>
                <a:lnTo>
                  <a:pt x="1525143" y="165201"/>
                </a:lnTo>
                <a:lnTo>
                  <a:pt x="1525143" y="145910"/>
                </a:lnTo>
                <a:close/>
              </a:path>
              <a:path w="1832609" h="165735">
                <a:moveTo>
                  <a:pt x="1602333" y="145910"/>
                </a:moveTo>
                <a:lnTo>
                  <a:pt x="1563751" y="145910"/>
                </a:lnTo>
                <a:lnTo>
                  <a:pt x="1563751" y="165201"/>
                </a:lnTo>
                <a:lnTo>
                  <a:pt x="1602333" y="165201"/>
                </a:lnTo>
                <a:lnTo>
                  <a:pt x="1602333" y="145910"/>
                </a:lnTo>
                <a:close/>
              </a:path>
              <a:path w="1832609" h="165735">
                <a:moveTo>
                  <a:pt x="1679613" y="145910"/>
                </a:moveTo>
                <a:lnTo>
                  <a:pt x="1640992" y="145910"/>
                </a:lnTo>
                <a:lnTo>
                  <a:pt x="1640992" y="165201"/>
                </a:lnTo>
                <a:lnTo>
                  <a:pt x="1679613" y="165201"/>
                </a:lnTo>
                <a:lnTo>
                  <a:pt x="1679613" y="14591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sz="142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bject 18"/>
          <p:cNvSpPr/>
          <p:nvPr/>
        </p:nvSpPr>
        <p:spPr>
          <a:xfrm>
            <a:off x="2063934" y="2325459"/>
            <a:ext cx="1430431" cy="279060"/>
          </a:xfrm>
          <a:custGeom>
            <a:avLst/>
            <a:gdLst/>
            <a:ahLst/>
            <a:cxnLst/>
            <a:rect l="l" t="t" r="r" b="b"/>
            <a:pathLst>
              <a:path w="1621154" h="248919">
                <a:moveTo>
                  <a:pt x="39789" y="0"/>
                </a:moveTo>
                <a:lnTo>
                  <a:pt x="0" y="0"/>
                </a:lnTo>
                <a:lnTo>
                  <a:pt x="0" y="19875"/>
                </a:lnTo>
                <a:lnTo>
                  <a:pt x="39789" y="19875"/>
                </a:lnTo>
                <a:lnTo>
                  <a:pt x="39789" y="0"/>
                </a:lnTo>
                <a:close/>
              </a:path>
              <a:path w="1621154" h="248919">
                <a:moveTo>
                  <a:pt x="119367" y="0"/>
                </a:moveTo>
                <a:lnTo>
                  <a:pt x="79578" y="0"/>
                </a:lnTo>
                <a:lnTo>
                  <a:pt x="79578" y="19875"/>
                </a:lnTo>
                <a:lnTo>
                  <a:pt x="119367" y="19875"/>
                </a:lnTo>
                <a:lnTo>
                  <a:pt x="119367" y="0"/>
                </a:lnTo>
                <a:close/>
              </a:path>
              <a:path w="1621154" h="248919">
                <a:moveTo>
                  <a:pt x="198958" y="0"/>
                </a:moveTo>
                <a:lnTo>
                  <a:pt x="159169" y="0"/>
                </a:lnTo>
                <a:lnTo>
                  <a:pt x="159169" y="19875"/>
                </a:lnTo>
                <a:lnTo>
                  <a:pt x="198958" y="19875"/>
                </a:lnTo>
                <a:lnTo>
                  <a:pt x="198958" y="0"/>
                </a:lnTo>
                <a:close/>
              </a:path>
              <a:path w="1621154" h="248919">
                <a:moveTo>
                  <a:pt x="278498" y="0"/>
                </a:moveTo>
                <a:lnTo>
                  <a:pt x="238709" y="0"/>
                </a:lnTo>
                <a:lnTo>
                  <a:pt x="238709" y="19875"/>
                </a:lnTo>
                <a:lnTo>
                  <a:pt x="278498" y="19875"/>
                </a:lnTo>
                <a:lnTo>
                  <a:pt x="278498" y="0"/>
                </a:lnTo>
                <a:close/>
              </a:path>
              <a:path w="1621154" h="248919">
                <a:moveTo>
                  <a:pt x="343026" y="0"/>
                </a:moveTo>
                <a:lnTo>
                  <a:pt x="303237" y="0"/>
                </a:lnTo>
                <a:lnTo>
                  <a:pt x="303237" y="19875"/>
                </a:lnTo>
                <a:lnTo>
                  <a:pt x="343026" y="19875"/>
                </a:lnTo>
                <a:lnTo>
                  <a:pt x="343026" y="0"/>
                </a:lnTo>
                <a:close/>
              </a:path>
              <a:path w="1621154" h="248919">
                <a:moveTo>
                  <a:pt x="422617" y="0"/>
                </a:moveTo>
                <a:lnTo>
                  <a:pt x="382828" y="0"/>
                </a:lnTo>
                <a:lnTo>
                  <a:pt x="382828" y="19875"/>
                </a:lnTo>
                <a:lnTo>
                  <a:pt x="422617" y="19875"/>
                </a:lnTo>
                <a:lnTo>
                  <a:pt x="422617" y="0"/>
                </a:lnTo>
                <a:close/>
              </a:path>
              <a:path w="1621154" h="248919">
                <a:moveTo>
                  <a:pt x="502196" y="0"/>
                </a:moveTo>
                <a:lnTo>
                  <a:pt x="462406" y="0"/>
                </a:lnTo>
                <a:lnTo>
                  <a:pt x="462406" y="19875"/>
                </a:lnTo>
                <a:lnTo>
                  <a:pt x="502196" y="19875"/>
                </a:lnTo>
                <a:lnTo>
                  <a:pt x="502196" y="0"/>
                </a:lnTo>
                <a:close/>
              </a:path>
              <a:path w="1621154" h="248919">
                <a:moveTo>
                  <a:pt x="581748" y="0"/>
                </a:moveTo>
                <a:lnTo>
                  <a:pt x="541959" y="0"/>
                </a:lnTo>
                <a:lnTo>
                  <a:pt x="541959" y="19875"/>
                </a:lnTo>
                <a:lnTo>
                  <a:pt x="581748" y="19875"/>
                </a:lnTo>
                <a:lnTo>
                  <a:pt x="581748" y="0"/>
                </a:lnTo>
                <a:close/>
              </a:path>
              <a:path w="1621154" h="248919">
                <a:moveTo>
                  <a:pt x="661327" y="0"/>
                </a:moveTo>
                <a:lnTo>
                  <a:pt x="621538" y="0"/>
                </a:lnTo>
                <a:lnTo>
                  <a:pt x="621538" y="19875"/>
                </a:lnTo>
                <a:lnTo>
                  <a:pt x="661327" y="19875"/>
                </a:lnTo>
                <a:lnTo>
                  <a:pt x="661327" y="0"/>
                </a:lnTo>
                <a:close/>
              </a:path>
              <a:path w="1621154" h="248919">
                <a:moveTo>
                  <a:pt x="740879" y="0"/>
                </a:moveTo>
                <a:lnTo>
                  <a:pt x="701128" y="0"/>
                </a:lnTo>
                <a:lnTo>
                  <a:pt x="701128" y="19875"/>
                </a:lnTo>
                <a:lnTo>
                  <a:pt x="740879" y="19875"/>
                </a:lnTo>
                <a:lnTo>
                  <a:pt x="740879" y="0"/>
                </a:lnTo>
                <a:close/>
              </a:path>
              <a:path w="1621154" h="248919">
                <a:moveTo>
                  <a:pt x="820496" y="0"/>
                </a:moveTo>
                <a:lnTo>
                  <a:pt x="780707" y="0"/>
                </a:lnTo>
                <a:lnTo>
                  <a:pt x="780707" y="19875"/>
                </a:lnTo>
                <a:lnTo>
                  <a:pt x="820496" y="19875"/>
                </a:lnTo>
                <a:lnTo>
                  <a:pt x="820496" y="0"/>
                </a:lnTo>
                <a:close/>
              </a:path>
              <a:path w="1621154" h="248919">
                <a:moveTo>
                  <a:pt x="900036" y="0"/>
                </a:moveTo>
                <a:lnTo>
                  <a:pt x="860247" y="0"/>
                </a:lnTo>
                <a:lnTo>
                  <a:pt x="860247" y="19875"/>
                </a:lnTo>
                <a:lnTo>
                  <a:pt x="900036" y="19875"/>
                </a:lnTo>
                <a:lnTo>
                  <a:pt x="900036" y="0"/>
                </a:lnTo>
                <a:close/>
              </a:path>
              <a:path w="1621154" h="248919">
                <a:moveTo>
                  <a:pt x="979589" y="0"/>
                </a:moveTo>
                <a:lnTo>
                  <a:pt x="939838" y="0"/>
                </a:lnTo>
                <a:lnTo>
                  <a:pt x="939838" y="19875"/>
                </a:lnTo>
                <a:lnTo>
                  <a:pt x="979589" y="19875"/>
                </a:lnTo>
                <a:lnTo>
                  <a:pt x="979589" y="0"/>
                </a:lnTo>
                <a:close/>
              </a:path>
              <a:path w="1621154" h="248919">
                <a:moveTo>
                  <a:pt x="1059218" y="0"/>
                </a:moveTo>
                <a:lnTo>
                  <a:pt x="1019428" y="0"/>
                </a:lnTo>
                <a:lnTo>
                  <a:pt x="1019428" y="19875"/>
                </a:lnTo>
                <a:lnTo>
                  <a:pt x="1059218" y="19875"/>
                </a:lnTo>
                <a:lnTo>
                  <a:pt x="1059218" y="0"/>
                </a:lnTo>
                <a:close/>
              </a:path>
              <a:path w="1621154" h="248919">
                <a:moveTo>
                  <a:pt x="1138758" y="0"/>
                </a:moveTo>
                <a:lnTo>
                  <a:pt x="1098969" y="0"/>
                </a:lnTo>
                <a:lnTo>
                  <a:pt x="1098969" y="19875"/>
                </a:lnTo>
                <a:lnTo>
                  <a:pt x="1138758" y="19875"/>
                </a:lnTo>
                <a:lnTo>
                  <a:pt x="1138758" y="0"/>
                </a:lnTo>
                <a:close/>
              </a:path>
              <a:path w="1621154" h="248919">
                <a:moveTo>
                  <a:pt x="1218349" y="0"/>
                </a:moveTo>
                <a:lnTo>
                  <a:pt x="1178560" y="0"/>
                </a:lnTo>
                <a:lnTo>
                  <a:pt x="1178560" y="19875"/>
                </a:lnTo>
                <a:lnTo>
                  <a:pt x="1218349" y="19875"/>
                </a:lnTo>
                <a:lnTo>
                  <a:pt x="1218349" y="0"/>
                </a:lnTo>
                <a:close/>
              </a:path>
              <a:path w="1621154" h="248919">
                <a:moveTo>
                  <a:pt x="1297927" y="0"/>
                </a:moveTo>
                <a:lnTo>
                  <a:pt x="1258138" y="0"/>
                </a:lnTo>
                <a:lnTo>
                  <a:pt x="1258138" y="19875"/>
                </a:lnTo>
                <a:lnTo>
                  <a:pt x="1297927" y="19875"/>
                </a:lnTo>
                <a:lnTo>
                  <a:pt x="1297927" y="0"/>
                </a:lnTo>
                <a:close/>
              </a:path>
              <a:path w="1621154" h="248919">
                <a:moveTo>
                  <a:pt x="1377467" y="0"/>
                </a:moveTo>
                <a:lnTo>
                  <a:pt x="1337716" y="0"/>
                </a:lnTo>
                <a:lnTo>
                  <a:pt x="1337716" y="19875"/>
                </a:lnTo>
                <a:lnTo>
                  <a:pt x="1377467" y="19875"/>
                </a:lnTo>
                <a:lnTo>
                  <a:pt x="1377467" y="0"/>
                </a:lnTo>
                <a:close/>
              </a:path>
              <a:path w="1621154" h="248919">
                <a:moveTo>
                  <a:pt x="1457058" y="0"/>
                </a:moveTo>
                <a:lnTo>
                  <a:pt x="1417269" y="0"/>
                </a:lnTo>
                <a:lnTo>
                  <a:pt x="1417269" y="19875"/>
                </a:lnTo>
                <a:lnTo>
                  <a:pt x="1457058" y="19875"/>
                </a:lnTo>
                <a:lnTo>
                  <a:pt x="1457058" y="0"/>
                </a:lnTo>
                <a:close/>
              </a:path>
              <a:path w="1621154" h="248919">
                <a:moveTo>
                  <a:pt x="1531505" y="0"/>
                </a:moveTo>
                <a:lnTo>
                  <a:pt x="1496847" y="0"/>
                </a:lnTo>
                <a:lnTo>
                  <a:pt x="1496847" y="19875"/>
                </a:lnTo>
                <a:lnTo>
                  <a:pt x="1517649" y="19875"/>
                </a:lnTo>
                <a:lnTo>
                  <a:pt x="1519389" y="24688"/>
                </a:lnTo>
                <a:lnTo>
                  <a:pt x="1538058" y="17818"/>
                </a:lnTo>
                <a:lnTo>
                  <a:pt x="1531505" y="0"/>
                </a:lnTo>
                <a:close/>
              </a:path>
              <a:path w="1621154" h="248919">
                <a:moveTo>
                  <a:pt x="1551825" y="55143"/>
                </a:moveTo>
                <a:lnTo>
                  <a:pt x="1533169" y="62014"/>
                </a:lnTo>
                <a:lnTo>
                  <a:pt x="1546936" y="99339"/>
                </a:lnTo>
                <a:lnTo>
                  <a:pt x="1565605" y="92468"/>
                </a:lnTo>
                <a:lnTo>
                  <a:pt x="1551825" y="55143"/>
                </a:lnTo>
                <a:close/>
              </a:path>
              <a:path w="1621154" h="248919">
                <a:moveTo>
                  <a:pt x="1579333" y="129794"/>
                </a:moveTo>
                <a:lnTo>
                  <a:pt x="1560715" y="136664"/>
                </a:lnTo>
                <a:lnTo>
                  <a:pt x="1574457" y="174015"/>
                </a:lnTo>
                <a:lnTo>
                  <a:pt x="1593113" y="167144"/>
                </a:lnTo>
                <a:lnTo>
                  <a:pt x="1579333" y="129794"/>
                </a:lnTo>
                <a:close/>
              </a:path>
              <a:path w="1621154" h="248919">
                <a:moveTo>
                  <a:pt x="1606854" y="204457"/>
                </a:moveTo>
                <a:lnTo>
                  <a:pt x="1588185" y="211340"/>
                </a:lnTo>
                <a:lnTo>
                  <a:pt x="1601965" y="248665"/>
                </a:lnTo>
                <a:lnTo>
                  <a:pt x="1620634" y="241808"/>
                </a:lnTo>
                <a:lnTo>
                  <a:pt x="1606854" y="20445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sz="142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bject 20"/>
          <p:cNvSpPr txBox="1"/>
          <p:nvPr/>
        </p:nvSpPr>
        <p:spPr>
          <a:xfrm>
            <a:off x="6389906" y="2510135"/>
            <a:ext cx="203004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Proliferation-stage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trends are adjusted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for 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mainstream appeal. Often combined with  popular applications (on a burger, pasta,</a:t>
            </a:r>
            <a:r>
              <a:rPr sz="800" spc="-71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etc.),</a:t>
            </a:r>
            <a:endParaRPr sz="8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66" name="object 21"/>
          <p:cNvSpPr txBox="1"/>
          <p:nvPr/>
        </p:nvSpPr>
        <p:spPr>
          <a:xfrm>
            <a:off x="6408275" y="2133600"/>
            <a:ext cx="2011680" cy="320040"/>
          </a:xfrm>
          <a:prstGeom prst="rect">
            <a:avLst/>
          </a:prstGeom>
          <a:solidFill>
            <a:srgbClr val="9F64E1"/>
          </a:solidFill>
        </p:spPr>
        <p:txBody>
          <a:bodyPr vert="horz" wrap="square" lIns="18288" tIns="18288" rIns="18288" bIns="18288" rtlCol="0" anchor="ctr">
            <a:spAutoFit/>
          </a:bodyPr>
          <a:lstStyle/>
          <a:p>
            <a:pPr marL="86290" defTabSz="457200" eaLnBrk="1" fontAlgn="auto" hangingPunct="1">
              <a:spcBef>
                <a:spcPts val="431"/>
              </a:spcBef>
              <a:spcAft>
                <a:spcPts val="0"/>
              </a:spcAft>
            </a:pPr>
            <a:r>
              <a:rPr sz="1600" spc="-18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3.</a:t>
            </a:r>
            <a:r>
              <a:rPr lang="en-US" sz="1600" spc="-18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600" spc="-18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PROLIFERATION</a:t>
            </a:r>
            <a:endParaRPr sz="16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67" name="object 22"/>
          <p:cNvSpPr txBox="1"/>
          <p:nvPr/>
        </p:nvSpPr>
        <p:spPr>
          <a:xfrm>
            <a:off x="634265" y="4679743"/>
            <a:ext cx="1554480" cy="320040"/>
          </a:xfrm>
          <a:prstGeom prst="rect">
            <a:avLst/>
          </a:prstGeom>
          <a:solidFill>
            <a:srgbClr val="4DAF29"/>
          </a:solidFill>
        </p:spPr>
        <p:txBody>
          <a:bodyPr vert="horz" wrap="square" lIns="18288" tIns="18288" rIns="18288" bIns="18288" rtlCol="0" anchor="ctr" anchorCtr="0">
            <a:spAutoFit/>
          </a:bodyPr>
          <a:lstStyle/>
          <a:p>
            <a:pPr marL="91892" defTabSz="457200" eaLnBrk="1" fontAlgn="auto" hangingPunct="1">
              <a:spcBef>
                <a:spcPts val="361"/>
              </a:spcBef>
              <a:spcAft>
                <a:spcPts val="0"/>
              </a:spcAft>
            </a:pPr>
            <a:r>
              <a:rPr sz="1600" spc="22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1.</a:t>
            </a:r>
            <a:r>
              <a:rPr lang="en-US" sz="1600" spc="22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600" spc="22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INCEPTION</a:t>
            </a:r>
            <a:endParaRPr sz="16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68" name="object 23"/>
          <p:cNvSpPr txBox="1"/>
          <p:nvPr/>
        </p:nvSpPr>
        <p:spPr>
          <a:xfrm>
            <a:off x="639804" y="2580923"/>
            <a:ext cx="206239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Adoption-stage trends grow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their 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base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via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lower price points and  simpler prep methods.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Still  differentiated,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these trends often  feature premium and/or generally  authentic</a:t>
            </a:r>
            <a:r>
              <a:rPr sz="800" spc="75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ingredients.</a:t>
            </a:r>
            <a:endParaRPr sz="8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69" name="object 24"/>
          <p:cNvSpPr txBox="1"/>
          <p:nvPr/>
        </p:nvSpPr>
        <p:spPr>
          <a:xfrm>
            <a:off x="635590" y="2194492"/>
            <a:ext cx="1516156" cy="320040"/>
          </a:xfrm>
          <a:prstGeom prst="rect">
            <a:avLst/>
          </a:prstGeom>
          <a:solidFill>
            <a:srgbClr val="F9572B"/>
          </a:solidFill>
        </p:spPr>
        <p:txBody>
          <a:bodyPr vert="horz" wrap="square" lIns="18288" tIns="18288" rIns="18288" bIns="18288" rtlCol="0" anchor="ctr" anchorCtr="0">
            <a:spAutoFit/>
          </a:bodyPr>
          <a:lstStyle/>
          <a:p>
            <a:pPr marL="76204" defTabSz="457200" eaLnBrk="1" fontAlgn="auto" hangingPunct="1">
              <a:spcBef>
                <a:spcPts val="340"/>
              </a:spcBef>
              <a:spcAft>
                <a:spcPts val="0"/>
              </a:spcAft>
            </a:pPr>
            <a:r>
              <a:rPr sz="1600" spc="26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2.</a:t>
            </a:r>
            <a:r>
              <a:rPr lang="en-US" sz="1600" spc="26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600" spc="26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ADOPTION</a:t>
            </a:r>
            <a:endParaRPr sz="16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0" name="object 25"/>
          <p:cNvSpPr txBox="1"/>
          <p:nvPr/>
        </p:nvSpPr>
        <p:spPr>
          <a:xfrm>
            <a:off x="6346878" y="4924952"/>
            <a:ext cx="2221566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lnSpc>
                <a:spcPts val="882"/>
              </a:lnSpc>
              <a:spcBef>
                <a:spcPts val="0"/>
              </a:spcBef>
              <a:spcAft>
                <a:spcPts val="0"/>
              </a:spcAft>
            </a:pP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Ubiquity-stage trends have reached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maturity,</a:t>
            </a:r>
            <a:r>
              <a:rPr sz="800" spc="-26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and  can be found across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all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sectors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of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the food 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industry.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Though often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diluted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by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this point, their 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inception-stage roots are </a:t>
            </a:r>
            <a:r>
              <a:rPr sz="8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still</a:t>
            </a:r>
            <a:r>
              <a:rPr sz="800" spc="-7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8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recognizable.</a:t>
            </a:r>
            <a:endParaRPr sz="8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368752" y="4571731"/>
            <a:ext cx="1371600" cy="317779"/>
          </a:xfrm>
          <a:prstGeom prst="rect">
            <a:avLst/>
          </a:prstGeom>
          <a:solidFill>
            <a:srgbClr val="A5684D"/>
          </a:solidFill>
        </p:spPr>
        <p:txBody>
          <a:bodyPr vert="horz" wrap="square" lIns="18288" tIns="18288" rIns="18288" bIns="18288" rtlCol="0" anchor="ctr" anchorCtr="0">
            <a:spAutoFit/>
          </a:bodyPr>
          <a:lstStyle/>
          <a:p>
            <a:pPr marL="72282" defTabSz="457200" eaLnBrk="1" fontAlgn="auto" hangingPunct="1">
              <a:spcBef>
                <a:spcPts val="287"/>
              </a:spcBef>
              <a:spcAft>
                <a:spcPts val="0"/>
              </a:spcAft>
            </a:pPr>
            <a:r>
              <a:rPr sz="1765" spc="22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4.</a:t>
            </a:r>
            <a:r>
              <a:rPr lang="en-US" sz="1765" spc="22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765" spc="22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UBIQUITY</a:t>
            </a:r>
            <a:endParaRPr sz="1765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2" name="object 27"/>
          <p:cNvSpPr txBox="1"/>
          <p:nvPr/>
        </p:nvSpPr>
        <p:spPr>
          <a:xfrm>
            <a:off x="634265" y="5498117"/>
            <a:ext cx="1280160" cy="182880"/>
          </a:xfrm>
          <a:prstGeom prst="rect">
            <a:avLst/>
          </a:prstGeom>
          <a:solidFill>
            <a:srgbClr val="808181"/>
          </a:solidFill>
        </p:spPr>
        <p:txBody>
          <a:bodyPr vert="horz" wrap="square" lIns="18288" tIns="0" rIns="45720" bIns="0" rtlCol="0" anchor="ctr" anchorCtr="0">
            <a:noAutofit/>
          </a:bodyPr>
          <a:lstStyle/>
          <a:p>
            <a:pPr marL="16810" defTabSz="457200" eaLnBrk="1" fontAlgn="auto" hangingPunct="1">
              <a:spcBef>
                <a:spcPts val="40"/>
              </a:spcBef>
              <a:spcAft>
                <a:spcPts val="0"/>
              </a:spcAft>
            </a:pP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IN</a:t>
            </a:r>
            <a:r>
              <a:rPr sz="1100" spc="-49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FOODSERVICE: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3" name="object 28"/>
          <p:cNvSpPr txBox="1"/>
          <p:nvPr/>
        </p:nvSpPr>
        <p:spPr>
          <a:xfrm>
            <a:off x="634265" y="5707341"/>
            <a:ext cx="126402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Fine</a:t>
            </a:r>
            <a:r>
              <a:rPr sz="900" spc="-4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dining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  <a:p>
            <a:pPr marL="11206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Ethnic</a:t>
            </a:r>
            <a:r>
              <a:rPr sz="900" spc="-57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independents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4" name="object 29"/>
          <p:cNvSpPr txBox="1"/>
          <p:nvPr/>
        </p:nvSpPr>
        <p:spPr>
          <a:xfrm>
            <a:off x="1981200" y="5498117"/>
            <a:ext cx="822960" cy="182880"/>
          </a:xfrm>
          <a:prstGeom prst="rect">
            <a:avLst/>
          </a:prstGeom>
          <a:solidFill>
            <a:srgbClr val="808181"/>
          </a:solidFill>
        </p:spPr>
        <p:txBody>
          <a:bodyPr vert="horz" wrap="square" lIns="18288" tIns="0" rIns="45720" bIns="0" rtlCol="0" anchor="ctr" anchorCtr="0">
            <a:noAutofit/>
          </a:bodyPr>
          <a:lstStyle/>
          <a:p>
            <a:pPr marL="37542" defTabSz="457200" eaLnBrk="1" fontAlgn="auto" hangingPunct="1">
              <a:spcBef>
                <a:spcPts val="40"/>
              </a:spcBef>
              <a:spcAft>
                <a:spcPts val="0"/>
              </a:spcAft>
            </a:pP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AT</a:t>
            </a:r>
            <a:r>
              <a:rPr sz="1100" spc="-75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RETAIL: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5" name="object 30"/>
          <p:cNvSpPr txBox="1"/>
          <p:nvPr/>
        </p:nvSpPr>
        <p:spPr>
          <a:xfrm>
            <a:off x="1981200" y="5707341"/>
            <a:ext cx="92448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Ethnic</a:t>
            </a:r>
            <a:r>
              <a:rPr sz="900" spc="-57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markets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6" name="object 31"/>
          <p:cNvSpPr txBox="1"/>
          <p:nvPr/>
        </p:nvSpPr>
        <p:spPr>
          <a:xfrm>
            <a:off x="6372200" y="5553122"/>
            <a:ext cx="1280160" cy="182880"/>
          </a:xfrm>
          <a:prstGeom prst="rect">
            <a:avLst/>
          </a:prstGeom>
          <a:solidFill>
            <a:srgbClr val="808181"/>
          </a:solidFill>
        </p:spPr>
        <p:txBody>
          <a:bodyPr vert="horz" wrap="square" lIns="18288" tIns="0" rIns="45720" bIns="0" rtlCol="0" anchor="ctr">
            <a:noAutofit/>
          </a:bodyPr>
          <a:lstStyle/>
          <a:p>
            <a:pPr marL="16810" defTabSz="457200" eaLnBrk="1" fontAlgn="auto" hangingPunct="1">
              <a:spcBef>
                <a:spcPts val="40"/>
              </a:spcBef>
              <a:spcAft>
                <a:spcPts val="0"/>
              </a:spcAft>
            </a:pP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IN</a:t>
            </a:r>
            <a:r>
              <a:rPr sz="1100" spc="-49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FOODSERVICE: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7" name="object 32"/>
          <p:cNvSpPr txBox="1"/>
          <p:nvPr/>
        </p:nvSpPr>
        <p:spPr>
          <a:xfrm>
            <a:off x="6372200" y="5754378"/>
            <a:ext cx="11373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Family</a:t>
            </a:r>
            <a:r>
              <a:rPr sz="900" spc="-22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restaurants 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School</a:t>
            </a:r>
            <a:r>
              <a:rPr sz="900" spc="-5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cafeterias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8" name="object 33"/>
          <p:cNvSpPr txBox="1"/>
          <p:nvPr/>
        </p:nvSpPr>
        <p:spPr>
          <a:xfrm>
            <a:off x="7711440" y="5553122"/>
            <a:ext cx="822960" cy="182880"/>
          </a:xfrm>
          <a:prstGeom prst="rect">
            <a:avLst/>
          </a:prstGeom>
          <a:solidFill>
            <a:srgbClr val="808181"/>
          </a:solidFill>
        </p:spPr>
        <p:txBody>
          <a:bodyPr vert="horz" wrap="square" lIns="18288" tIns="0" rIns="45720" bIns="0" rtlCol="0" anchor="ctr">
            <a:noAutofit/>
          </a:bodyPr>
          <a:lstStyle/>
          <a:p>
            <a:pPr marL="37542" defTabSz="457200" eaLnBrk="1" fontAlgn="auto" hangingPunct="1">
              <a:spcBef>
                <a:spcPts val="40"/>
              </a:spcBef>
              <a:spcAft>
                <a:spcPts val="0"/>
              </a:spcAft>
            </a:pP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AT</a:t>
            </a:r>
            <a:r>
              <a:rPr sz="1100" spc="-75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RETAIL: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79" name="object 34"/>
          <p:cNvSpPr txBox="1"/>
          <p:nvPr/>
        </p:nvSpPr>
        <p:spPr>
          <a:xfrm>
            <a:off x="7711440" y="5754378"/>
            <a:ext cx="79561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Dollar</a:t>
            </a:r>
            <a:r>
              <a:rPr sz="900" spc="-4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stores 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Drug</a:t>
            </a:r>
            <a:r>
              <a:rPr sz="900" spc="-57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stores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0" name="object 35"/>
          <p:cNvSpPr txBox="1"/>
          <p:nvPr/>
        </p:nvSpPr>
        <p:spPr>
          <a:xfrm>
            <a:off x="633749" y="3259069"/>
            <a:ext cx="1280160" cy="182880"/>
          </a:xfrm>
          <a:prstGeom prst="rect">
            <a:avLst/>
          </a:prstGeom>
          <a:solidFill>
            <a:srgbClr val="808181"/>
          </a:solidFill>
        </p:spPr>
        <p:txBody>
          <a:bodyPr vert="horz" wrap="square" lIns="18288" tIns="0" rIns="45720" bIns="0" rtlCol="0" anchor="ctr" anchorCtr="0">
            <a:noAutofit/>
          </a:bodyPr>
          <a:lstStyle/>
          <a:p>
            <a:pPr marL="16810" defTabSz="457200" eaLnBrk="1" fontAlgn="auto" hangingPunct="1">
              <a:lnSpc>
                <a:spcPts val="1231"/>
              </a:lnSpc>
              <a:spcBef>
                <a:spcPts val="119"/>
              </a:spcBef>
              <a:spcAft>
                <a:spcPts val="0"/>
              </a:spcAft>
            </a:pP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IN</a:t>
            </a:r>
            <a:r>
              <a:rPr sz="1100" spc="-49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FOODSERVIC</a:t>
            </a:r>
            <a:r>
              <a:rPr lang="en-US"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E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: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1" name="object 36"/>
          <p:cNvSpPr txBox="1"/>
          <p:nvPr/>
        </p:nvSpPr>
        <p:spPr>
          <a:xfrm>
            <a:off x="633749" y="3450122"/>
            <a:ext cx="14197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Fast-casual</a:t>
            </a:r>
            <a:r>
              <a:rPr sz="900" spc="-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restaurants 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Casual</a:t>
            </a:r>
            <a:r>
              <a:rPr sz="900" spc="-7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independents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2" name="object 37"/>
          <p:cNvSpPr txBox="1"/>
          <p:nvPr/>
        </p:nvSpPr>
        <p:spPr>
          <a:xfrm>
            <a:off x="633749" y="3799129"/>
            <a:ext cx="822960" cy="182880"/>
          </a:xfrm>
          <a:prstGeom prst="rect">
            <a:avLst/>
          </a:prstGeom>
          <a:solidFill>
            <a:srgbClr val="808181"/>
          </a:solidFill>
        </p:spPr>
        <p:txBody>
          <a:bodyPr vert="horz" wrap="square" lIns="18288" tIns="0" rIns="45720" bIns="0" rtlCol="0" anchor="ctr" anchorCtr="0">
            <a:noAutofit/>
          </a:bodyPr>
          <a:lstStyle/>
          <a:p>
            <a:pPr marL="16810" defTabSz="457200" eaLnBrk="1" fontAlgn="auto" hangingPunct="1">
              <a:spcBef>
                <a:spcPts val="13"/>
              </a:spcBef>
              <a:spcAft>
                <a:spcPts val="0"/>
              </a:spcAft>
            </a:pP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AT</a:t>
            </a:r>
            <a:r>
              <a:rPr sz="1100" spc="-75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RETAIL: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3" name="object 38"/>
          <p:cNvSpPr txBox="1"/>
          <p:nvPr/>
        </p:nvSpPr>
        <p:spPr>
          <a:xfrm>
            <a:off x="633749" y="3990182"/>
            <a:ext cx="146965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Specialty grocery</a:t>
            </a:r>
            <a:r>
              <a:rPr sz="900" spc="-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stores 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Gourmet food</a:t>
            </a:r>
            <a:r>
              <a:rPr sz="900" spc="-5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stores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4" name="object 39"/>
          <p:cNvSpPr txBox="1"/>
          <p:nvPr/>
        </p:nvSpPr>
        <p:spPr>
          <a:xfrm>
            <a:off x="6459685" y="3115053"/>
            <a:ext cx="1280160" cy="182880"/>
          </a:xfrm>
          <a:prstGeom prst="rect">
            <a:avLst/>
          </a:prstGeom>
          <a:solidFill>
            <a:srgbClr val="808181"/>
          </a:solidFill>
        </p:spPr>
        <p:txBody>
          <a:bodyPr vert="horz" wrap="square" lIns="18288" tIns="3922" rIns="45720" bIns="0" rtlCol="0" anchor="ctr" anchorCtr="0">
            <a:noAutofit/>
          </a:bodyPr>
          <a:lstStyle/>
          <a:p>
            <a:pPr marL="16810" defTabSz="457200" eaLnBrk="1" fontAlgn="auto" hangingPunct="1">
              <a:spcBef>
                <a:spcPts val="31"/>
              </a:spcBef>
              <a:spcAft>
                <a:spcPts val="0"/>
              </a:spcAft>
            </a:pP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IN</a:t>
            </a:r>
            <a:r>
              <a:rPr sz="1100" spc="-49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FOODSERVICE: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5" name="object 40"/>
          <p:cNvSpPr txBox="1"/>
          <p:nvPr/>
        </p:nvSpPr>
        <p:spPr>
          <a:xfrm>
            <a:off x="6459685" y="3306106"/>
            <a:ext cx="155817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Casual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chain restaurants  </a:t>
            </a:r>
            <a:endParaRPr lang="en-US" sz="900" spc="9" dirty="0">
              <a:solidFill>
                <a:srgbClr val="414042"/>
              </a:solidFill>
              <a:latin typeface="Century Gothic" panose="020B0502020202020204" pitchFamily="34" charset="0"/>
              <a:cs typeface="Century Gothic" charset="0"/>
            </a:endParaRPr>
          </a:p>
          <a:p>
            <a:pPr marL="11206" marR="4483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Quick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service</a:t>
            </a:r>
            <a:r>
              <a:rPr sz="900" spc="-26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9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restaurants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6" name="object 41"/>
          <p:cNvSpPr txBox="1"/>
          <p:nvPr/>
        </p:nvSpPr>
        <p:spPr>
          <a:xfrm>
            <a:off x="6459685" y="3663670"/>
            <a:ext cx="822960" cy="182880"/>
          </a:xfrm>
          <a:prstGeom prst="rect">
            <a:avLst/>
          </a:prstGeom>
          <a:solidFill>
            <a:srgbClr val="808181"/>
          </a:solidFill>
        </p:spPr>
        <p:txBody>
          <a:bodyPr vert="horz" wrap="square" lIns="18288" tIns="0" rIns="45720" bIns="0" rtlCol="0" anchor="ctr">
            <a:noAutofit/>
          </a:bodyPr>
          <a:lstStyle/>
          <a:p>
            <a:pPr marL="16810" defTabSz="457200" eaLnBrk="1" fontAlgn="auto" hangingPunct="1">
              <a:spcBef>
                <a:spcPts val="9"/>
              </a:spcBef>
              <a:spcAft>
                <a:spcPts val="0"/>
              </a:spcAft>
            </a:pP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AT</a:t>
            </a:r>
            <a:r>
              <a:rPr sz="1100" spc="-75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100" spc="13" dirty="0">
                <a:solidFill>
                  <a:srgbClr val="FFFFFF"/>
                </a:solidFill>
                <a:latin typeface="Century Gothic" panose="020B0502020202020204" pitchFamily="34" charset="0"/>
                <a:cs typeface="Century Gothic" charset="0"/>
              </a:rPr>
              <a:t>RETAIL:</a:t>
            </a:r>
            <a:endParaRPr sz="11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7" name="object 42"/>
          <p:cNvSpPr txBox="1"/>
          <p:nvPr/>
        </p:nvSpPr>
        <p:spPr>
          <a:xfrm>
            <a:off x="6459685" y="3846166"/>
            <a:ext cx="153184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Traditional</a:t>
            </a:r>
            <a:r>
              <a:rPr sz="900" spc="-75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supermarkets </a:t>
            </a:r>
            <a:r>
              <a:rPr sz="900" spc="4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endParaRPr lang="en-US" sz="900" spc="4" dirty="0">
              <a:solidFill>
                <a:srgbClr val="414042"/>
              </a:solidFill>
              <a:latin typeface="Century Gothic" panose="020B0502020202020204" pitchFamily="34" charset="0"/>
              <a:cs typeface="Century Gothic" charset="0"/>
            </a:endParaRPr>
          </a:p>
          <a:p>
            <a:pPr marL="11206" marR="4483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Mass</a:t>
            </a:r>
            <a:r>
              <a:rPr sz="900" spc="-71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900" spc="13" dirty="0">
                <a:solidFill>
                  <a:srgbClr val="414042"/>
                </a:solidFill>
                <a:latin typeface="Century Gothic" panose="020B0502020202020204" pitchFamily="34" charset="0"/>
                <a:cs typeface="Century Gothic" charset="0"/>
              </a:rPr>
              <a:t>merchandisers</a:t>
            </a:r>
            <a:endParaRPr sz="9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8" name="object 68"/>
          <p:cNvSpPr txBox="1"/>
          <p:nvPr/>
        </p:nvSpPr>
        <p:spPr>
          <a:xfrm>
            <a:off x="854585" y="990600"/>
            <a:ext cx="7298815" cy="882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783"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500" spc="-9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Food </a:t>
            </a:r>
            <a:r>
              <a:rPr sz="2500" spc="-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trends follow </a:t>
            </a:r>
            <a:r>
              <a:rPr sz="2500" spc="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a </a:t>
            </a:r>
            <a:r>
              <a:rPr sz="2500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predictable </a:t>
            </a:r>
            <a:r>
              <a:rPr sz="2500" spc="-9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life</a:t>
            </a:r>
            <a:r>
              <a:rPr sz="2500" spc="-4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2500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cycle.</a:t>
            </a:r>
            <a:endParaRPr sz="25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  <a:p>
            <a:pPr marL="10646" marR="4483" algn="ctr" defTabSz="457200" eaLnBrk="1" fontAlgn="auto" hangingPunct="1">
              <a:lnSpc>
                <a:spcPct val="1008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The MAC </a:t>
            </a:r>
            <a:r>
              <a:rPr sz="1600" spc="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helps </a:t>
            </a:r>
            <a:r>
              <a:rPr sz="1600" spc="-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you </a:t>
            </a:r>
            <a:r>
              <a:rPr sz="1600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determine </a:t>
            </a:r>
            <a:r>
              <a:rPr sz="1600" spc="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a </a:t>
            </a:r>
            <a:r>
              <a:rPr sz="1600" spc="-9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trend’s </a:t>
            </a:r>
            <a:r>
              <a:rPr sz="1600" spc="-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current </a:t>
            </a:r>
            <a:r>
              <a:rPr sz="1600" spc="-9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life </a:t>
            </a:r>
            <a:r>
              <a:rPr sz="1600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stage,  </a:t>
            </a:r>
            <a:r>
              <a:rPr sz="1600" spc="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as </a:t>
            </a:r>
            <a:r>
              <a:rPr sz="1600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well </a:t>
            </a:r>
            <a:r>
              <a:rPr sz="1600" spc="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as </a:t>
            </a:r>
            <a:r>
              <a:rPr sz="1600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its potential </a:t>
            </a:r>
            <a:r>
              <a:rPr sz="1600" spc="-9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for </a:t>
            </a:r>
            <a:r>
              <a:rPr sz="1600" spc="-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future</a:t>
            </a:r>
            <a:r>
              <a:rPr sz="1600" spc="-44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 </a:t>
            </a:r>
            <a:r>
              <a:rPr sz="1600" dirty="0">
                <a:solidFill>
                  <a:srgbClr val="58595B"/>
                </a:solidFill>
                <a:latin typeface="Century Gothic" panose="020B0502020202020204" pitchFamily="34" charset="0"/>
                <a:cs typeface="Century Gothic" charset="0"/>
              </a:rPr>
              <a:t>advancement.</a:t>
            </a:r>
            <a:endParaRPr sz="1600" dirty="0">
              <a:solidFill>
                <a:prstClr val="black"/>
              </a:solidFill>
              <a:latin typeface="Century Gothic" panose="020B0502020202020204" pitchFamily="34" charset="0"/>
              <a:cs typeface="Century Gothic" charset="0"/>
            </a:endParaRPr>
          </a:p>
        </p:txBody>
      </p:sp>
      <p:sp>
        <p:nvSpPr>
          <p:cNvPr id="89" name="Title 3"/>
          <p:cNvSpPr txBox="1">
            <a:spLocks/>
          </p:cNvSpPr>
          <p:nvPr/>
        </p:nvSpPr>
        <p:spPr>
          <a:xfrm>
            <a:off x="0" y="-825"/>
            <a:ext cx="9147175" cy="8229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lIns="137160" rIns="137160"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457200">
              <a:defRPr/>
            </a:pPr>
            <a:r>
              <a:rPr lang="en-US" sz="3600" kern="0" dirty="0">
                <a:solidFill>
                  <a:prstClr val="white"/>
                </a:solidFill>
              </a:rPr>
              <a:t>MENU ADOPTION CYCLE</a:t>
            </a:r>
            <a:r>
              <a:rPr lang="en-US" sz="3600" kern="0" dirty="0">
                <a:solidFill>
                  <a:srgbClr val="FFFFFF">
                    <a:lumMod val="75000"/>
                  </a:srgbClr>
                </a:solidFill>
              </a:rPr>
              <a:t> (MAC)</a:t>
            </a:r>
            <a:endParaRPr lang="en-US" sz="2800" kern="0" dirty="0">
              <a:solidFill>
                <a:srgbClr val="FFFFFF">
                  <a:lumMod val="75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62540" y="1975668"/>
            <a:ext cx="3651437" cy="3651437"/>
            <a:chOff x="2662540" y="1975668"/>
            <a:chExt cx="3651437" cy="3651437"/>
          </a:xfrm>
        </p:grpSpPr>
        <p:sp>
          <p:nvSpPr>
            <p:cNvPr id="52" name="object 9"/>
            <p:cNvSpPr/>
            <p:nvPr/>
          </p:nvSpPr>
          <p:spPr>
            <a:xfrm>
              <a:off x="2662540" y="1975668"/>
              <a:ext cx="3651437" cy="3651437"/>
            </a:xfrm>
            <a:custGeom>
              <a:avLst/>
              <a:gdLst/>
              <a:ahLst/>
              <a:cxnLst/>
              <a:rect l="l" t="t" r="r" b="b"/>
              <a:pathLst>
                <a:path w="4138295" h="4138295">
                  <a:moveTo>
                    <a:pt x="2067280" y="0"/>
                  </a:moveTo>
                  <a:lnTo>
                    <a:pt x="2069007" y="19291"/>
                  </a:lnTo>
                  <a:lnTo>
                    <a:pt x="2096912" y="19481"/>
                  </a:lnTo>
                  <a:lnTo>
                    <a:pt x="2124722" y="20053"/>
                  </a:lnTo>
                  <a:lnTo>
                    <a:pt x="2125230" y="736"/>
                  </a:lnTo>
                  <a:lnTo>
                    <a:pt x="2097152" y="177"/>
                  </a:lnTo>
                  <a:lnTo>
                    <a:pt x="2067280" y="0"/>
                  </a:lnTo>
                  <a:close/>
                </a:path>
                <a:path w="4138295" h="4138295">
                  <a:moveTo>
                    <a:pt x="2009254" y="838"/>
                  </a:moveTo>
                  <a:lnTo>
                    <a:pt x="1980218" y="1871"/>
                  </a:lnTo>
                  <a:lnTo>
                    <a:pt x="1951278" y="3314"/>
                  </a:lnTo>
                  <a:lnTo>
                    <a:pt x="1952409" y="22567"/>
                  </a:lnTo>
                  <a:lnTo>
                    <a:pt x="1981053" y="21161"/>
                  </a:lnTo>
                  <a:lnTo>
                    <a:pt x="2009851" y="20154"/>
                  </a:lnTo>
                  <a:lnTo>
                    <a:pt x="2009254" y="838"/>
                  </a:lnTo>
                  <a:close/>
                </a:path>
                <a:path w="4138295" h="4138295">
                  <a:moveTo>
                    <a:pt x="2183218" y="3136"/>
                  </a:moveTo>
                  <a:lnTo>
                    <a:pt x="2182164" y="22390"/>
                  </a:lnTo>
                  <a:lnTo>
                    <a:pt x="2196532" y="23232"/>
                  </a:lnTo>
                  <a:lnTo>
                    <a:pt x="2239517" y="26339"/>
                  </a:lnTo>
                  <a:lnTo>
                    <a:pt x="2241092" y="7112"/>
                  </a:lnTo>
                  <a:lnTo>
                    <a:pt x="2212213" y="4905"/>
                  </a:lnTo>
                  <a:lnTo>
                    <a:pt x="2183218" y="3136"/>
                  </a:lnTo>
                  <a:close/>
                </a:path>
                <a:path w="4138295" h="4138295">
                  <a:moveTo>
                    <a:pt x="1893404" y="7391"/>
                  </a:moveTo>
                  <a:lnTo>
                    <a:pt x="1864502" y="10017"/>
                  </a:lnTo>
                  <a:lnTo>
                    <a:pt x="1835696" y="13081"/>
                  </a:lnTo>
                  <a:lnTo>
                    <a:pt x="1837842" y="32270"/>
                  </a:lnTo>
                  <a:lnTo>
                    <a:pt x="1866406" y="29235"/>
                  </a:lnTo>
                  <a:lnTo>
                    <a:pt x="1895055" y="26619"/>
                  </a:lnTo>
                  <a:lnTo>
                    <a:pt x="1893404" y="7391"/>
                  </a:lnTo>
                  <a:close/>
                </a:path>
                <a:path w="4138295" h="4138295">
                  <a:moveTo>
                    <a:pt x="2298801" y="12661"/>
                  </a:moveTo>
                  <a:lnTo>
                    <a:pt x="2296680" y="31877"/>
                  </a:lnTo>
                  <a:lnTo>
                    <a:pt x="2325262" y="35232"/>
                  </a:lnTo>
                  <a:lnTo>
                    <a:pt x="2353691" y="38989"/>
                  </a:lnTo>
                  <a:lnTo>
                    <a:pt x="2356358" y="19900"/>
                  </a:lnTo>
                  <a:lnTo>
                    <a:pt x="2327665" y="16071"/>
                  </a:lnTo>
                  <a:lnTo>
                    <a:pt x="2298801" y="12661"/>
                  </a:lnTo>
                  <a:close/>
                </a:path>
                <a:path w="4138295" h="4138295">
                  <a:moveTo>
                    <a:pt x="1778177" y="20370"/>
                  </a:moveTo>
                  <a:lnTo>
                    <a:pt x="1749456" y="24633"/>
                  </a:lnTo>
                  <a:lnTo>
                    <a:pt x="1720850" y="29286"/>
                  </a:lnTo>
                  <a:lnTo>
                    <a:pt x="1724113" y="48336"/>
                  </a:lnTo>
                  <a:lnTo>
                    <a:pt x="1766637" y="41538"/>
                  </a:lnTo>
                  <a:lnTo>
                    <a:pt x="1780882" y="39458"/>
                  </a:lnTo>
                  <a:lnTo>
                    <a:pt x="1778177" y="20370"/>
                  </a:lnTo>
                  <a:close/>
                </a:path>
                <a:path w="4138295" h="4138295">
                  <a:moveTo>
                    <a:pt x="2413711" y="28714"/>
                  </a:moveTo>
                  <a:lnTo>
                    <a:pt x="2410498" y="47752"/>
                  </a:lnTo>
                  <a:lnTo>
                    <a:pt x="2438820" y="52736"/>
                  </a:lnTo>
                  <a:lnTo>
                    <a:pt x="2467000" y="58102"/>
                  </a:lnTo>
                  <a:lnTo>
                    <a:pt x="2470797" y="39192"/>
                  </a:lnTo>
                  <a:lnTo>
                    <a:pt x="2442316" y="33743"/>
                  </a:lnTo>
                  <a:lnTo>
                    <a:pt x="2413711" y="28714"/>
                  </a:lnTo>
                  <a:close/>
                </a:path>
                <a:path w="4138295" h="4138295">
                  <a:moveTo>
                    <a:pt x="1663814" y="39839"/>
                  </a:moveTo>
                  <a:lnTo>
                    <a:pt x="1635385" y="45710"/>
                  </a:lnTo>
                  <a:lnTo>
                    <a:pt x="1607070" y="51981"/>
                  </a:lnTo>
                  <a:lnTo>
                    <a:pt x="1611388" y="70789"/>
                  </a:lnTo>
                  <a:lnTo>
                    <a:pt x="1639404" y="64584"/>
                  </a:lnTo>
                  <a:lnTo>
                    <a:pt x="1667573" y="58750"/>
                  </a:lnTo>
                  <a:lnTo>
                    <a:pt x="1663814" y="39839"/>
                  </a:lnTo>
                  <a:close/>
                </a:path>
                <a:path w="4138295" h="4138295">
                  <a:moveTo>
                    <a:pt x="2527528" y="51219"/>
                  </a:moveTo>
                  <a:lnTo>
                    <a:pt x="2523223" y="70040"/>
                  </a:lnTo>
                  <a:lnTo>
                    <a:pt x="2551233" y="76607"/>
                  </a:lnTo>
                  <a:lnTo>
                    <a:pt x="2579128" y="83566"/>
                  </a:lnTo>
                  <a:lnTo>
                    <a:pt x="2583865" y="64871"/>
                  </a:lnTo>
                  <a:lnTo>
                    <a:pt x="2555759" y="57850"/>
                  </a:lnTo>
                  <a:lnTo>
                    <a:pt x="2527528" y="51219"/>
                  </a:lnTo>
                  <a:close/>
                </a:path>
                <a:path w="4138295" h="4138295">
                  <a:moveTo>
                    <a:pt x="1550733" y="65671"/>
                  </a:moveTo>
                  <a:lnTo>
                    <a:pt x="1522690" y="73166"/>
                  </a:lnTo>
                  <a:lnTo>
                    <a:pt x="1494789" y="81013"/>
                  </a:lnTo>
                  <a:lnTo>
                    <a:pt x="1500162" y="99580"/>
                  </a:lnTo>
                  <a:lnTo>
                    <a:pt x="1527808" y="91786"/>
                  </a:lnTo>
                  <a:lnTo>
                    <a:pt x="1555597" y="84391"/>
                  </a:lnTo>
                  <a:lnTo>
                    <a:pt x="1550733" y="65671"/>
                  </a:lnTo>
                  <a:close/>
                </a:path>
                <a:path w="4138295" h="4138295">
                  <a:moveTo>
                    <a:pt x="2639860" y="80098"/>
                  </a:moveTo>
                  <a:lnTo>
                    <a:pt x="2634526" y="98640"/>
                  </a:lnTo>
                  <a:lnTo>
                    <a:pt x="2662108" y="106765"/>
                  </a:lnTo>
                  <a:lnTo>
                    <a:pt x="2689567" y="115290"/>
                  </a:lnTo>
                  <a:lnTo>
                    <a:pt x="2695371" y="96875"/>
                  </a:lnTo>
                  <a:lnTo>
                    <a:pt x="2667701" y="88296"/>
                  </a:lnTo>
                  <a:lnTo>
                    <a:pt x="2639860" y="80098"/>
                  </a:lnTo>
                  <a:close/>
                </a:path>
                <a:path w="4138295" h="4138295">
                  <a:moveTo>
                    <a:pt x="1439265" y="97955"/>
                  </a:moveTo>
                  <a:lnTo>
                    <a:pt x="1411716" y="107014"/>
                  </a:lnTo>
                  <a:lnTo>
                    <a:pt x="1384299" y="116446"/>
                  </a:lnTo>
                  <a:lnTo>
                    <a:pt x="1390700" y="134658"/>
                  </a:lnTo>
                  <a:lnTo>
                    <a:pt x="1417858" y="125312"/>
                  </a:lnTo>
                  <a:lnTo>
                    <a:pt x="1445196" y="116319"/>
                  </a:lnTo>
                  <a:lnTo>
                    <a:pt x="1439265" y="97955"/>
                  </a:lnTo>
                  <a:close/>
                </a:path>
                <a:path w="4138295" h="4138295">
                  <a:moveTo>
                    <a:pt x="2750616" y="115341"/>
                  </a:moveTo>
                  <a:lnTo>
                    <a:pt x="2744228" y="133553"/>
                  </a:lnTo>
                  <a:lnTo>
                    <a:pt x="2771346" y="143289"/>
                  </a:lnTo>
                  <a:lnTo>
                    <a:pt x="2798292" y="153377"/>
                  </a:lnTo>
                  <a:lnTo>
                    <a:pt x="2805226" y="135343"/>
                  </a:lnTo>
                  <a:lnTo>
                    <a:pt x="2777997" y="125152"/>
                  </a:lnTo>
                  <a:lnTo>
                    <a:pt x="2750616" y="115341"/>
                  </a:lnTo>
                  <a:close/>
                </a:path>
                <a:path w="4138295" h="4138295">
                  <a:moveTo>
                    <a:pt x="1329855" y="136423"/>
                  </a:moveTo>
                  <a:lnTo>
                    <a:pt x="1302889" y="146975"/>
                  </a:lnTo>
                  <a:lnTo>
                    <a:pt x="1276134" y="157899"/>
                  </a:lnTo>
                  <a:lnTo>
                    <a:pt x="1283589" y="175717"/>
                  </a:lnTo>
                  <a:lnTo>
                    <a:pt x="1310079" y="164901"/>
                  </a:lnTo>
                  <a:lnTo>
                    <a:pt x="1336751" y="154457"/>
                  </a:lnTo>
                  <a:lnTo>
                    <a:pt x="1329855" y="136423"/>
                  </a:lnTo>
                  <a:close/>
                </a:path>
                <a:path w="4138295" h="4138295">
                  <a:moveTo>
                    <a:pt x="2859303" y="156870"/>
                  </a:moveTo>
                  <a:lnTo>
                    <a:pt x="2851886" y="174701"/>
                  </a:lnTo>
                  <a:lnTo>
                    <a:pt x="2878439" y="185931"/>
                  </a:lnTo>
                  <a:lnTo>
                    <a:pt x="2904782" y="197523"/>
                  </a:lnTo>
                  <a:lnTo>
                    <a:pt x="2912656" y="179920"/>
                  </a:lnTo>
                  <a:lnTo>
                    <a:pt x="2886079" y="168209"/>
                  </a:lnTo>
                  <a:lnTo>
                    <a:pt x="2859303" y="156870"/>
                  </a:lnTo>
                  <a:close/>
                </a:path>
                <a:path w="4138295" h="4138295">
                  <a:moveTo>
                    <a:pt x="1223086" y="180898"/>
                  </a:moveTo>
                  <a:lnTo>
                    <a:pt x="1196774" y="192965"/>
                  </a:lnTo>
                  <a:lnTo>
                    <a:pt x="1170673" y="205384"/>
                  </a:lnTo>
                  <a:lnTo>
                    <a:pt x="1179093" y="222732"/>
                  </a:lnTo>
                  <a:lnTo>
                    <a:pt x="1204952" y="210454"/>
                  </a:lnTo>
                  <a:lnTo>
                    <a:pt x="1231011" y="198501"/>
                  </a:lnTo>
                  <a:lnTo>
                    <a:pt x="1223086" y="180898"/>
                  </a:lnTo>
                  <a:close/>
                </a:path>
                <a:path w="4138295" h="4138295">
                  <a:moveTo>
                    <a:pt x="2965386" y="204419"/>
                  </a:moveTo>
                  <a:lnTo>
                    <a:pt x="2956966" y="221805"/>
                  </a:lnTo>
                  <a:lnTo>
                    <a:pt x="2982826" y="234519"/>
                  </a:lnTo>
                  <a:lnTo>
                    <a:pt x="3008515" y="247586"/>
                  </a:lnTo>
                  <a:lnTo>
                    <a:pt x="3017380" y="230428"/>
                  </a:lnTo>
                  <a:lnTo>
                    <a:pt x="2991473" y="217252"/>
                  </a:lnTo>
                  <a:lnTo>
                    <a:pt x="2965386" y="204419"/>
                  </a:lnTo>
                  <a:close/>
                </a:path>
                <a:path w="4138295" h="4138295">
                  <a:moveTo>
                    <a:pt x="1118958" y="231292"/>
                  </a:moveTo>
                  <a:lnTo>
                    <a:pt x="1093350" y="244809"/>
                  </a:lnTo>
                  <a:lnTo>
                    <a:pt x="1067942" y="258660"/>
                  </a:lnTo>
                  <a:lnTo>
                    <a:pt x="1077315" y="275564"/>
                  </a:lnTo>
                  <a:lnTo>
                    <a:pt x="1102469" y="261821"/>
                  </a:lnTo>
                  <a:lnTo>
                    <a:pt x="1127861" y="248412"/>
                  </a:lnTo>
                  <a:lnTo>
                    <a:pt x="1118958" y="231292"/>
                  </a:lnTo>
                  <a:close/>
                </a:path>
                <a:path w="4138295" h="4138295">
                  <a:moveTo>
                    <a:pt x="3068586" y="257860"/>
                  </a:moveTo>
                  <a:lnTo>
                    <a:pt x="3059214" y="274751"/>
                  </a:lnTo>
                  <a:lnTo>
                    <a:pt x="3084288" y="288893"/>
                  </a:lnTo>
                  <a:lnTo>
                    <a:pt x="3109163" y="303377"/>
                  </a:lnTo>
                  <a:lnTo>
                    <a:pt x="3119005" y="286778"/>
                  </a:lnTo>
                  <a:lnTo>
                    <a:pt x="3093896" y="272148"/>
                  </a:lnTo>
                  <a:lnTo>
                    <a:pt x="3068586" y="257860"/>
                  </a:lnTo>
                  <a:close/>
                </a:path>
                <a:path w="4138295" h="4138295">
                  <a:moveTo>
                    <a:pt x="1017727" y="287464"/>
                  </a:moveTo>
                  <a:lnTo>
                    <a:pt x="992906" y="302415"/>
                  </a:lnTo>
                  <a:lnTo>
                    <a:pt x="968324" y="317690"/>
                  </a:lnTo>
                  <a:lnTo>
                    <a:pt x="978636" y="333997"/>
                  </a:lnTo>
                  <a:lnTo>
                    <a:pt x="1002984" y="318877"/>
                  </a:lnTo>
                  <a:lnTo>
                    <a:pt x="1027569" y="304063"/>
                  </a:lnTo>
                  <a:lnTo>
                    <a:pt x="1017727" y="287464"/>
                  </a:lnTo>
                  <a:close/>
                </a:path>
                <a:path w="4138295" h="4138295">
                  <a:moveTo>
                    <a:pt x="3168599" y="317042"/>
                  </a:moveTo>
                  <a:lnTo>
                    <a:pt x="3158248" y="333375"/>
                  </a:lnTo>
                  <a:lnTo>
                    <a:pt x="3170437" y="341090"/>
                  </a:lnTo>
                  <a:lnTo>
                    <a:pt x="3182550" y="348884"/>
                  </a:lnTo>
                  <a:lnTo>
                    <a:pt x="3194596" y="356760"/>
                  </a:lnTo>
                  <a:lnTo>
                    <a:pt x="3206584" y="364718"/>
                  </a:lnTo>
                  <a:lnTo>
                    <a:pt x="3217329" y="348665"/>
                  </a:lnTo>
                  <a:lnTo>
                    <a:pt x="3193064" y="332682"/>
                  </a:lnTo>
                  <a:lnTo>
                    <a:pt x="3180858" y="324812"/>
                  </a:lnTo>
                  <a:lnTo>
                    <a:pt x="3168599" y="317042"/>
                  </a:lnTo>
                  <a:close/>
                </a:path>
                <a:path w="4138295" h="4138295">
                  <a:moveTo>
                    <a:pt x="919784" y="349275"/>
                  </a:moveTo>
                  <a:lnTo>
                    <a:pt x="907763" y="357387"/>
                  </a:lnTo>
                  <a:lnTo>
                    <a:pt x="895813" y="365585"/>
                  </a:lnTo>
                  <a:lnTo>
                    <a:pt x="883930" y="373864"/>
                  </a:lnTo>
                  <a:lnTo>
                    <a:pt x="872108" y="382219"/>
                  </a:lnTo>
                  <a:lnTo>
                    <a:pt x="883284" y="397941"/>
                  </a:lnTo>
                  <a:lnTo>
                    <a:pt x="906792" y="381465"/>
                  </a:lnTo>
                  <a:lnTo>
                    <a:pt x="918628" y="373344"/>
                  </a:lnTo>
                  <a:lnTo>
                    <a:pt x="930528" y="365302"/>
                  </a:lnTo>
                  <a:lnTo>
                    <a:pt x="919784" y="349275"/>
                  </a:lnTo>
                  <a:close/>
                </a:path>
                <a:path w="4138295" h="4138295">
                  <a:moveTo>
                    <a:pt x="3265131" y="381660"/>
                  </a:moveTo>
                  <a:lnTo>
                    <a:pt x="3253943" y="397370"/>
                  </a:lnTo>
                  <a:lnTo>
                    <a:pt x="3265605" y="405752"/>
                  </a:lnTo>
                  <a:lnTo>
                    <a:pt x="3288810" y="422750"/>
                  </a:lnTo>
                  <a:lnTo>
                    <a:pt x="3300336" y="431368"/>
                  </a:lnTo>
                  <a:lnTo>
                    <a:pt x="3311944" y="415937"/>
                  </a:lnTo>
                  <a:lnTo>
                    <a:pt x="3288633" y="398637"/>
                  </a:lnTo>
                  <a:lnTo>
                    <a:pt x="3276900" y="390102"/>
                  </a:lnTo>
                  <a:lnTo>
                    <a:pt x="3265131" y="381660"/>
                  </a:lnTo>
                  <a:close/>
                </a:path>
                <a:path w="4138295" h="4138295">
                  <a:moveTo>
                    <a:pt x="825372" y="416445"/>
                  </a:moveTo>
                  <a:lnTo>
                    <a:pt x="813842" y="425218"/>
                  </a:lnTo>
                  <a:lnTo>
                    <a:pt x="802366" y="434066"/>
                  </a:lnTo>
                  <a:lnTo>
                    <a:pt x="790957" y="442991"/>
                  </a:lnTo>
                  <a:lnTo>
                    <a:pt x="779627" y="451993"/>
                  </a:lnTo>
                  <a:lnTo>
                    <a:pt x="791616" y="467067"/>
                  </a:lnTo>
                  <a:lnTo>
                    <a:pt x="814198" y="449314"/>
                  </a:lnTo>
                  <a:lnTo>
                    <a:pt x="825565" y="440552"/>
                  </a:lnTo>
                  <a:lnTo>
                    <a:pt x="836980" y="431876"/>
                  </a:lnTo>
                  <a:lnTo>
                    <a:pt x="825372" y="416445"/>
                  </a:lnTo>
                  <a:close/>
                </a:path>
                <a:path w="4138295" h="4138295">
                  <a:moveTo>
                    <a:pt x="3357765" y="451523"/>
                  </a:moveTo>
                  <a:lnTo>
                    <a:pt x="3345738" y="466610"/>
                  </a:lnTo>
                  <a:lnTo>
                    <a:pt x="3356939" y="475608"/>
                  </a:lnTo>
                  <a:lnTo>
                    <a:pt x="3368078" y="484692"/>
                  </a:lnTo>
                  <a:lnTo>
                    <a:pt x="3379150" y="493856"/>
                  </a:lnTo>
                  <a:lnTo>
                    <a:pt x="3390150" y="503097"/>
                  </a:lnTo>
                  <a:lnTo>
                    <a:pt x="3402622" y="488378"/>
                  </a:lnTo>
                  <a:lnTo>
                    <a:pt x="3391505" y="479040"/>
                  </a:lnTo>
                  <a:lnTo>
                    <a:pt x="3380327" y="469788"/>
                  </a:lnTo>
                  <a:lnTo>
                    <a:pt x="3369082" y="460617"/>
                  </a:lnTo>
                  <a:lnTo>
                    <a:pt x="3357765" y="451523"/>
                  </a:lnTo>
                  <a:close/>
                </a:path>
                <a:path w="4138295" h="4138295">
                  <a:moveTo>
                    <a:pt x="734847" y="488784"/>
                  </a:moveTo>
                  <a:lnTo>
                    <a:pt x="723798" y="498185"/>
                  </a:lnTo>
                  <a:lnTo>
                    <a:pt x="712824" y="507661"/>
                  </a:lnTo>
                  <a:lnTo>
                    <a:pt x="701923" y="517211"/>
                  </a:lnTo>
                  <a:lnTo>
                    <a:pt x="691095" y="526834"/>
                  </a:lnTo>
                  <a:lnTo>
                    <a:pt x="703948" y="541248"/>
                  </a:lnTo>
                  <a:lnTo>
                    <a:pt x="714683" y="531713"/>
                  </a:lnTo>
                  <a:lnTo>
                    <a:pt x="725481" y="522254"/>
                  </a:lnTo>
                  <a:lnTo>
                    <a:pt x="736345" y="512868"/>
                  </a:lnTo>
                  <a:lnTo>
                    <a:pt x="747280" y="503555"/>
                  </a:lnTo>
                  <a:lnTo>
                    <a:pt x="734847" y="488784"/>
                  </a:lnTo>
                  <a:close/>
                </a:path>
                <a:path w="4138295" h="4138295">
                  <a:moveTo>
                    <a:pt x="3446411" y="526427"/>
                  </a:moveTo>
                  <a:lnTo>
                    <a:pt x="3433559" y="540829"/>
                  </a:lnTo>
                  <a:lnTo>
                    <a:pt x="3444228" y="550442"/>
                  </a:lnTo>
                  <a:lnTo>
                    <a:pt x="3454839" y="560131"/>
                  </a:lnTo>
                  <a:lnTo>
                    <a:pt x="3465386" y="569895"/>
                  </a:lnTo>
                  <a:lnTo>
                    <a:pt x="3475863" y="579729"/>
                  </a:lnTo>
                  <a:lnTo>
                    <a:pt x="3489147" y="565696"/>
                  </a:lnTo>
                  <a:lnTo>
                    <a:pt x="3478562" y="555772"/>
                  </a:lnTo>
                  <a:lnTo>
                    <a:pt x="3467912" y="545923"/>
                  </a:lnTo>
                  <a:lnTo>
                    <a:pt x="3457196" y="536144"/>
                  </a:lnTo>
                  <a:lnTo>
                    <a:pt x="3446411" y="526427"/>
                  </a:lnTo>
                  <a:close/>
                </a:path>
                <a:path w="4138295" h="4138295">
                  <a:moveTo>
                    <a:pt x="648398" y="566102"/>
                  </a:moveTo>
                  <a:lnTo>
                    <a:pt x="637903" y="576096"/>
                  </a:lnTo>
                  <a:lnTo>
                    <a:pt x="627473" y="586168"/>
                  </a:lnTo>
                  <a:lnTo>
                    <a:pt x="617117" y="596316"/>
                  </a:lnTo>
                  <a:lnTo>
                    <a:pt x="606844" y="606539"/>
                  </a:lnTo>
                  <a:lnTo>
                    <a:pt x="620483" y="620166"/>
                  </a:lnTo>
                  <a:lnTo>
                    <a:pt x="630671" y="610044"/>
                  </a:lnTo>
                  <a:lnTo>
                    <a:pt x="640942" y="599998"/>
                  </a:lnTo>
                  <a:lnTo>
                    <a:pt x="651285" y="590019"/>
                  </a:lnTo>
                  <a:lnTo>
                    <a:pt x="661695" y="580097"/>
                  </a:lnTo>
                  <a:lnTo>
                    <a:pt x="648398" y="566102"/>
                  </a:lnTo>
                  <a:close/>
                </a:path>
                <a:path w="4138295" h="4138295">
                  <a:moveTo>
                    <a:pt x="3530714" y="606132"/>
                  </a:moveTo>
                  <a:lnTo>
                    <a:pt x="3517061" y="619772"/>
                  </a:lnTo>
                  <a:lnTo>
                    <a:pt x="3527208" y="629965"/>
                  </a:lnTo>
                  <a:lnTo>
                    <a:pt x="3537257" y="640221"/>
                  </a:lnTo>
                  <a:lnTo>
                    <a:pt x="3547226" y="650546"/>
                  </a:lnTo>
                  <a:lnTo>
                    <a:pt x="3557130" y="660946"/>
                  </a:lnTo>
                  <a:lnTo>
                    <a:pt x="3571176" y="647674"/>
                  </a:lnTo>
                  <a:lnTo>
                    <a:pt x="3561168" y="637181"/>
                  </a:lnTo>
                  <a:lnTo>
                    <a:pt x="3551088" y="626756"/>
                  </a:lnTo>
                  <a:lnTo>
                    <a:pt x="3540937" y="616404"/>
                  </a:lnTo>
                  <a:lnTo>
                    <a:pt x="3530714" y="606132"/>
                  </a:lnTo>
                  <a:close/>
                </a:path>
                <a:path w="4138295" h="4138295">
                  <a:moveTo>
                    <a:pt x="566381" y="648119"/>
                  </a:moveTo>
                  <a:lnTo>
                    <a:pt x="556446" y="658692"/>
                  </a:lnTo>
                  <a:lnTo>
                    <a:pt x="546582" y="669329"/>
                  </a:lnTo>
                  <a:lnTo>
                    <a:pt x="536785" y="680035"/>
                  </a:lnTo>
                  <a:lnTo>
                    <a:pt x="527049" y="690816"/>
                  </a:lnTo>
                  <a:lnTo>
                    <a:pt x="541477" y="703681"/>
                  </a:lnTo>
                  <a:lnTo>
                    <a:pt x="551083" y="693003"/>
                  </a:lnTo>
                  <a:lnTo>
                    <a:pt x="560774" y="682396"/>
                  </a:lnTo>
                  <a:lnTo>
                    <a:pt x="570552" y="671856"/>
                  </a:lnTo>
                  <a:lnTo>
                    <a:pt x="580415" y="661377"/>
                  </a:lnTo>
                  <a:lnTo>
                    <a:pt x="566381" y="648119"/>
                  </a:lnTo>
                  <a:close/>
                </a:path>
                <a:path w="4138295" h="4138295">
                  <a:moveTo>
                    <a:pt x="3610495" y="690346"/>
                  </a:moveTo>
                  <a:lnTo>
                    <a:pt x="3596068" y="703211"/>
                  </a:lnTo>
                  <a:lnTo>
                    <a:pt x="3605608" y="713947"/>
                  </a:lnTo>
                  <a:lnTo>
                    <a:pt x="3615070" y="724746"/>
                  </a:lnTo>
                  <a:lnTo>
                    <a:pt x="3624461" y="735613"/>
                  </a:lnTo>
                  <a:lnTo>
                    <a:pt x="3633787" y="746556"/>
                  </a:lnTo>
                  <a:lnTo>
                    <a:pt x="3648532" y="734060"/>
                  </a:lnTo>
                  <a:lnTo>
                    <a:pt x="3639120" y="723038"/>
                  </a:lnTo>
                  <a:lnTo>
                    <a:pt x="3629647" y="712074"/>
                  </a:lnTo>
                  <a:lnTo>
                    <a:pt x="3620107" y="701175"/>
                  </a:lnTo>
                  <a:lnTo>
                    <a:pt x="3610495" y="690346"/>
                  </a:lnTo>
                  <a:close/>
                </a:path>
                <a:path w="4138295" h="4138295">
                  <a:moveTo>
                    <a:pt x="489026" y="734606"/>
                  </a:moveTo>
                  <a:lnTo>
                    <a:pt x="479687" y="745703"/>
                  </a:lnTo>
                  <a:lnTo>
                    <a:pt x="470431" y="756875"/>
                  </a:lnTo>
                  <a:lnTo>
                    <a:pt x="461249" y="768113"/>
                  </a:lnTo>
                  <a:lnTo>
                    <a:pt x="452132" y="779411"/>
                  </a:lnTo>
                  <a:lnTo>
                    <a:pt x="467220" y="791476"/>
                  </a:lnTo>
                  <a:lnTo>
                    <a:pt x="476234" y="780270"/>
                  </a:lnTo>
                  <a:lnTo>
                    <a:pt x="485327" y="769127"/>
                  </a:lnTo>
                  <a:lnTo>
                    <a:pt x="494491" y="758047"/>
                  </a:lnTo>
                  <a:lnTo>
                    <a:pt x="503720" y="747026"/>
                  </a:lnTo>
                  <a:lnTo>
                    <a:pt x="489026" y="734606"/>
                  </a:lnTo>
                  <a:close/>
                </a:path>
                <a:path w="4138295" h="4138295">
                  <a:moveTo>
                    <a:pt x="3685374" y="778814"/>
                  </a:moveTo>
                  <a:lnTo>
                    <a:pt x="3670287" y="790879"/>
                  </a:lnTo>
                  <a:lnTo>
                    <a:pt x="3679208" y="802116"/>
                  </a:lnTo>
                  <a:lnTo>
                    <a:pt x="3688046" y="813422"/>
                  </a:lnTo>
                  <a:lnTo>
                    <a:pt x="3696806" y="824794"/>
                  </a:lnTo>
                  <a:lnTo>
                    <a:pt x="3705491" y="836231"/>
                  </a:lnTo>
                  <a:lnTo>
                    <a:pt x="3720896" y="824611"/>
                  </a:lnTo>
                  <a:lnTo>
                    <a:pt x="3712137" y="813063"/>
                  </a:lnTo>
                  <a:lnTo>
                    <a:pt x="3703302" y="801584"/>
                  </a:lnTo>
                  <a:lnTo>
                    <a:pt x="3694384" y="790169"/>
                  </a:lnTo>
                  <a:lnTo>
                    <a:pt x="3685374" y="778814"/>
                  </a:lnTo>
                  <a:close/>
                </a:path>
                <a:path w="4138295" h="4138295">
                  <a:moveTo>
                    <a:pt x="416534" y="825258"/>
                  </a:moveTo>
                  <a:lnTo>
                    <a:pt x="407834" y="836866"/>
                  </a:lnTo>
                  <a:lnTo>
                    <a:pt x="399214" y="848531"/>
                  </a:lnTo>
                  <a:lnTo>
                    <a:pt x="390674" y="860266"/>
                  </a:lnTo>
                  <a:lnTo>
                    <a:pt x="382219" y="872070"/>
                  </a:lnTo>
                  <a:lnTo>
                    <a:pt x="397941" y="883259"/>
                  </a:lnTo>
                  <a:lnTo>
                    <a:pt x="406331" y="871576"/>
                  </a:lnTo>
                  <a:lnTo>
                    <a:pt x="414793" y="859953"/>
                  </a:lnTo>
                  <a:lnTo>
                    <a:pt x="423328" y="848385"/>
                  </a:lnTo>
                  <a:lnTo>
                    <a:pt x="431934" y="836862"/>
                  </a:lnTo>
                  <a:lnTo>
                    <a:pt x="416534" y="825258"/>
                  </a:lnTo>
                  <a:close/>
                </a:path>
                <a:path w="4138295" h="4138295">
                  <a:moveTo>
                    <a:pt x="3755212" y="871283"/>
                  </a:moveTo>
                  <a:lnTo>
                    <a:pt x="3739438" y="882484"/>
                  </a:lnTo>
                  <a:lnTo>
                    <a:pt x="3747730" y="894200"/>
                  </a:lnTo>
                  <a:lnTo>
                    <a:pt x="3755947" y="905975"/>
                  </a:lnTo>
                  <a:lnTo>
                    <a:pt x="3764075" y="917808"/>
                  </a:lnTo>
                  <a:lnTo>
                    <a:pt x="3772103" y="929703"/>
                  </a:lnTo>
                  <a:lnTo>
                    <a:pt x="3788143" y="918946"/>
                  </a:lnTo>
                  <a:lnTo>
                    <a:pt x="3780018" y="906943"/>
                  </a:lnTo>
                  <a:lnTo>
                    <a:pt x="3771820" y="894995"/>
                  </a:lnTo>
                  <a:lnTo>
                    <a:pt x="3763550" y="883108"/>
                  </a:lnTo>
                  <a:lnTo>
                    <a:pt x="3755212" y="871283"/>
                  </a:lnTo>
                  <a:close/>
                </a:path>
                <a:path w="4138295" h="4138295">
                  <a:moveTo>
                    <a:pt x="349211" y="919861"/>
                  </a:moveTo>
                  <a:lnTo>
                    <a:pt x="341170" y="931946"/>
                  </a:lnTo>
                  <a:lnTo>
                    <a:pt x="333217" y="944089"/>
                  </a:lnTo>
                  <a:lnTo>
                    <a:pt x="325353" y="956294"/>
                  </a:lnTo>
                  <a:lnTo>
                    <a:pt x="317576" y="968565"/>
                  </a:lnTo>
                  <a:lnTo>
                    <a:pt x="333882" y="978827"/>
                  </a:lnTo>
                  <a:lnTo>
                    <a:pt x="341602" y="966684"/>
                  </a:lnTo>
                  <a:lnTo>
                    <a:pt x="349405" y="954601"/>
                  </a:lnTo>
                  <a:lnTo>
                    <a:pt x="357289" y="942576"/>
                  </a:lnTo>
                  <a:lnTo>
                    <a:pt x="365251" y="930605"/>
                  </a:lnTo>
                  <a:lnTo>
                    <a:pt x="349211" y="919861"/>
                  </a:lnTo>
                  <a:close/>
                </a:path>
                <a:path w="4138295" h="4138295">
                  <a:moveTo>
                    <a:pt x="3819740" y="967498"/>
                  </a:moveTo>
                  <a:lnTo>
                    <a:pt x="3803434" y="977773"/>
                  </a:lnTo>
                  <a:lnTo>
                    <a:pt x="3811060" y="989923"/>
                  </a:lnTo>
                  <a:lnTo>
                    <a:pt x="3818588" y="1002130"/>
                  </a:lnTo>
                  <a:lnTo>
                    <a:pt x="3826026" y="1014400"/>
                  </a:lnTo>
                  <a:lnTo>
                    <a:pt x="3833380" y="1026744"/>
                  </a:lnTo>
                  <a:lnTo>
                    <a:pt x="3849966" y="1016876"/>
                  </a:lnTo>
                  <a:lnTo>
                    <a:pt x="3842541" y="1004440"/>
                  </a:lnTo>
                  <a:lnTo>
                    <a:pt x="3835030" y="992068"/>
                  </a:lnTo>
                  <a:lnTo>
                    <a:pt x="3827430" y="979755"/>
                  </a:lnTo>
                  <a:lnTo>
                    <a:pt x="3819740" y="967498"/>
                  </a:lnTo>
                  <a:close/>
                </a:path>
                <a:path w="4138295" h="4138295">
                  <a:moveTo>
                    <a:pt x="287312" y="1018095"/>
                  </a:moveTo>
                  <a:lnTo>
                    <a:pt x="279923" y="1030607"/>
                  </a:lnTo>
                  <a:lnTo>
                    <a:pt x="272645" y="1043185"/>
                  </a:lnTo>
                  <a:lnTo>
                    <a:pt x="265464" y="1055823"/>
                  </a:lnTo>
                  <a:lnTo>
                    <a:pt x="258368" y="1068514"/>
                  </a:lnTo>
                  <a:lnTo>
                    <a:pt x="275272" y="1077861"/>
                  </a:lnTo>
                  <a:lnTo>
                    <a:pt x="282288" y="1065296"/>
                  </a:lnTo>
                  <a:lnTo>
                    <a:pt x="289402" y="1052788"/>
                  </a:lnTo>
                  <a:lnTo>
                    <a:pt x="296605" y="1040342"/>
                  </a:lnTo>
                  <a:lnTo>
                    <a:pt x="303885" y="1027963"/>
                  </a:lnTo>
                  <a:lnTo>
                    <a:pt x="287312" y="1018095"/>
                  </a:lnTo>
                  <a:close/>
                </a:path>
                <a:path w="4138295" h="4138295">
                  <a:moveTo>
                    <a:pt x="3878821" y="1067130"/>
                  </a:moveTo>
                  <a:lnTo>
                    <a:pt x="3861930" y="1076452"/>
                  </a:lnTo>
                  <a:lnTo>
                    <a:pt x="3868850" y="1089018"/>
                  </a:lnTo>
                  <a:lnTo>
                    <a:pt x="3875684" y="1101629"/>
                  </a:lnTo>
                  <a:lnTo>
                    <a:pt x="3882432" y="1114288"/>
                  </a:lnTo>
                  <a:lnTo>
                    <a:pt x="3889095" y="1126998"/>
                  </a:lnTo>
                  <a:lnTo>
                    <a:pt x="3906227" y="1118095"/>
                  </a:lnTo>
                  <a:lnTo>
                    <a:pt x="3899491" y="1105263"/>
                  </a:lnTo>
                  <a:lnTo>
                    <a:pt x="3892686" y="1092498"/>
                  </a:lnTo>
                  <a:lnTo>
                    <a:pt x="3885800" y="1079790"/>
                  </a:lnTo>
                  <a:lnTo>
                    <a:pt x="3878821" y="1067130"/>
                  </a:lnTo>
                  <a:close/>
                </a:path>
                <a:path w="4138295" h="4138295">
                  <a:moveTo>
                    <a:pt x="230924" y="1119759"/>
                  </a:moveTo>
                  <a:lnTo>
                    <a:pt x="224269" y="1132641"/>
                  </a:lnTo>
                  <a:lnTo>
                    <a:pt x="217711" y="1145600"/>
                  </a:lnTo>
                  <a:lnTo>
                    <a:pt x="211241" y="1158621"/>
                  </a:lnTo>
                  <a:lnTo>
                    <a:pt x="204850" y="1171689"/>
                  </a:lnTo>
                  <a:lnTo>
                    <a:pt x="222224" y="1180096"/>
                  </a:lnTo>
                  <a:lnTo>
                    <a:pt x="228555" y="1167146"/>
                  </a:lnTo>
                  <a:lnTo>
                    <a:pt x="234959" y="1154256"/>
                  </a:lnTo>
                  <a:lnTo>
                    <a:pt x="241444" y="1141422"/>
                  </a:lnTo>
                  <a:lnTo>
                    <a:pt x="248018" y="1128636"/>
                  </a:lnTo>
                  <a:lnTo>
                    <a:pt x="230924" y="1119759"/>
                  </a:lnTo>
                  <a:close/>
                </a:path>
                <a:path w="4138295" h="4138295">
                  <a:moveTo>
                    <a:pt x="3932186" y="1169809"/>
                  </a:moveTo>
                  <a:lnTo>
                    <a:pt x="3914813" y="1178217"/>
                  </a:lnTo>
                  <a:lnTo>
                    <a:pt x="3921006" y="1191115"/>
                  </a:lnTo>
                  <a:lnTo>
                    <a:pt x="3927109" y="1204069"/>
                  </a:lnTo>
                  <a:lnTo>
                    <a:pt x="3933122" y="1217073"/>
                  </a:lnTo>
                  <a:lnTo>
                    <a:pt x="3939044" y="1230122"/>
                  </a:lnTo>
                  <a:lnTo>
                    <a:pt x="3956684" y="1222209"/>
                  </a:lnTo>
                  <a:lnTo>
                    <a:pt x="3950699" y="1209019"/>
                  </a:lnTo>
                  <a:lnTo>
                    <a:pt x="3944616" y="1195890"/>
                  </a:lnTo>
                  <a:lnTo>
                    <a:pt x="3938443" y="1182821"/>
                  </a:lnTo>
                  <a:lnTo>
                    <a:pt x="3932186" y="1169809"/>
                  </a:lnTo>
                  <a:close/>
                </a:path>
                <a:path w="4138295" h="4138295">
                  <a:moveTo>
                    <a:pt x="180314" y="1224394"/>
                  </a:moveTo>
                  <a:lnTo>
                    <a:pt x="174415" y="1237680"/>
                  </a:lnTo>
                  <a:lnTo>
                    <a:pt x="168603" y="1251005"/>
                  </a:lnTo>
                  <a:lnTo>
                    <a:pt x="162874" y="1264376"/>
                  </a:lnTo>
                  <a:lnTo>
                    <a:pt x="157225" y="1277797"/>
                  </a:lnTo>
                  <a:lnTo>
                    <a:pt x="175056" y="1285176"/>
                  </a:lnTo>
                  <a:lnTo>
                    <a:pt x="180653" y="1271891"/>
                  </a:lnTo>
                  <a:lnTo>
                    <a:pt x="186324" y="1258652"/>
                  </a:lnTo>
                  <a:lnTo>
                    <a:pt x="192076" y="1245460"/>
                  </a:lnTo>
                  <a:lnTo>
                    <a:pt x="197916" y="1232319"/>
                  </a:lnTo>
                  <a:lnTo>
                    <a:pt x="180314" y="1224394"/>
                  </a:lnTo>
                  <a:close/>
                </a:path>
                <a:path w="4138295" h="4138295">
                  <a:moveTo>
                    <a:pt x="3979659" y="1275270"/>
                  </a:moveTo>
                  <a:lnTo>
                    <a:pt x="3961828" y="1282687"/>
                  </a:lnTo>
                  <a:lnTo>
                    <a:pt x="3967281" y="1295916"/>
                  </a:lnTo>
                  <a:lnTo>
                    <a:pt x="3972652" y="1309187"/>
                  </a:lnTo>
                  <a:lnTo>
                    <a:pt x="3977941" y="1322508"/>
                  </a:lnTo>
                  <a:lnTo>
                    <a:pt x="3983151" y="1335887"/>
                  </a:lnTo>
                  <a:lnTo>
                    <a:pt x="4001147" y="1328966"/>
                  </a:lnTo>
                  <a:lnTo>
                    <a:pt x="3995918" y="1315455"/>
                  </a:lnTo>
                  <a:lnTo>
                    <a:pt x="3990584" y="1302008"/>
                  </a:lnTo>
                  <a:lnTo>
                    <a:pt x="3985159" y="1288616"/>
                  </a:lnTo>
                  <a:lnTo>
                    <a:pt x="3979659" y="1275270"/>
                  </a:lnTo>
                  <a:close/>
                </a:path>
                <a:path w="4138295" h="4138295">
                  <a:moveTo>
                    <a:pt x="135686" y="1331810"/>
                  </a:moveTo>
                  <a:lnTo>
                    <a:pt x="130551" y="1345392"/>
                  </a:lnTo>
                  <a:lnTo>
                    <a:pt x="125496" y="1359028"/>
                  </a:lnTo>
                  <a:lnTo>
                    <a:pt x="120529" y="1372714"/>
                  </a:lnTo>
                  <a:lnTo>
                    <a:pt x="115658" y="1386446"/>
                  </a:lnTo>
                  <a:lnTo>
                    <a:pt x="133896" y="1392809"/>
                  </a:lnTo>
                  <a:lnTo>
                    <a:pt x="138724" y="1379208"/>
                  </a:lnTo>
                  <a:lnTo>
                    <a:pt x="143632" y="1365662"/>
                  </a:lnTo>
                  <a:lnTo>
                    <a:pt x="148628" y="1352164"/>
                  </a:lnTo>
                  <a:lnTo>
                    <a:pt x="153720" y="1338707"/>
                  </a:lnTo>
                  <a:lnTo>
                    <a:pt x="135686" y="1331810"/>
                  </a:lnTo>
                  <a:close/>
                </a:path>
                <a:path w="4138295" h="4138295">
                  <a:moveTo>
                    <a:pt x="4021226" y="1383385"/>
                  </a:moveTo>
                  <a:lnTo>
                    <a:pt x="4002989" y="1389773"/>
                  </a:lnTo>
                  <a:lnTo>
                    <a:pt x="4007735" y="1403324"/>
                  </a:lnTo>
                  <a:lnTo>
                    <a:pt x="4012374" y="1416924"/>
                  </a:lnTo>
                  <a:lnTo>
                    <a:pt x="4016908" y="1430569"/>
                  </a:lnTo>
                  <a:lnTo>
                    <a:pt x="4021340" y="1444256"/>
                  </a:lnTo>
                  <a:lnTo>
                    <a:pt x="4039730" y="1438338"/>
                  </a:lnTo>
                  <a:lnTo>
                    <a:pt x="4035246" y="1424535"/>
                  </a:lnTo>
                  <a:lnTo>
                    <a:pt x="4030668" y="1410771"/>
                  </a:lnTo>
                  <a:lnTo>
                    <a:pt x="4025996" y="1397052"/>
                  </a:lnTo>
                  <a:lnTo>
                    <a:pt x="4021226" y="1383385"/>
                  </a:lnTo>
                  <a:close/>
                </a:path>
                <a:path w="4138295" h="4138295">
                  <a:moveTo>
                    <a:pt x="97231" y="1441627"/>
                  </a:moveTo>
                  <a:lnTo>
                    <a:pt x="92865" y="1455448"/>
                  </a:lnTo>
                  <a:lnTo>
                    <a:pt x="88595" y="1469307"/>
                  </a:lnTo>
                  <a:lnTo>
                    <a:pt x="84429" y="1483204"/>
                  </a:lnTo>
                  <a:lnTo>
                    <a:pt x="80378" y="1497139"/>
                  </a:lnTo>
                  <a:lnTo>
                    <a:pt x="98920" y="1502511"/>
                  </a:lnTo>
                  <a:lnTo>
                    <a:pt x="102957" y="1488689"/>
                  </a:lnTo>
                  <a:lnTo>
                    <a:pt x="107075" y="1474919"/>
                  </a:lnTo>
                  <a:lnTo>
                    <a:pt x="111280" y="1461193"/>
                  </a:lnTo>
                  <a:lnTo>
                    <a:pt x="115582" y="1447507"/>
                  </a:lnTo>
                  <a:lnTo>
                    <a:pt x="97231" y="1441627"/>
                  </a:lnTo>
                  <a:close/>
                </a:path>
                <a:path w="4138295" h="4138295">
                  <a:moveTo>
                    <a:pt x="4056621" y="1493812"/>
                  </a:moveTo>
                  <a:lnTo>
                    <a:pt x="4038079" y="1499196"/>
                  </a:lnTo>
                  <a:lnTo>
                    <a:pt x="4042052" y="1512993"/>
                  </a:lnTo>
                  <a:lnTo>
                    <a:pt x="4045915" y="1526822"/>
                  </a:lnTo>
                  <a:lnTo>
                    <a:pt x="4049673" y="1540694"/>
                  </a:lnTo>
                  <a:lnTo>
                    <a:pt x="4053331" y="1554619"/>
                  </a:lnTo>
                  <a:lnTo>
                    <a:pt x="4072001" y="1549781"/>
                  </a:lnTo>
                  <a:lnTo>
                    <a:pt x="4068285" y="1535735"/>
                  </a:lnTo>
                  <a:lnTo>
                    <a:pt x="4064487" y="1521720"/>
                  </a:lnTo>
                  <a:lnTo>
                    <a:pt x="4060601" y="1507743"/>
                  </a:lnTo>
                  <a:lnTo>
                    <a:pt x="4056621" y="1493812"/>
                  </a:lnTo>
                  <a:close/>
                </a:path>
                <a:path w="4138295" h="4138295">
                  <a:moveTo>
                    <a:pt x="65125" y="1553133"/>
                  </a:moveTo>
                  <a:lnTo>
                    <a:pt x="61557" y="1567184"/>
                  </a:lnTo>
                  <a:lnTo>
                    <a:pt x="58089" y="1581259"/>
                  </a:lnTo>
                  <a:lnTo>
                    <a:pt x="54717" y="1595365"/>
                  </a:lnTo>
                  <a:lnTo>
                    <a:pt x="51434" y="1609509"/>
                  </a:lnTo>
                  <a:lnTo>
                    <a:pt x="70256" y="1613801"/>
                  </a:lnTo>
                  <a:lnTo>
                    <a:pt x="73509" y="1599782"/>
                  </a:lnTo>
                  <a:lnTo>
                    <a:pt x="76852" y="1585801"/>
                  </a:lnTo>
                  <a:lnTo>
                    <a:pt x="80288" y="1571853"/>
                  </a:lnTo>
                  <a:lnTo>
                    <a:pt x="83819" y="1557934"/>
                  </a:lnTo>
                  <a:lnTo>
                    <a:pt x="65125" y="1553133"/>
                  </a:lnTo>
                  <a:close/>
                </a:path>
                <a:path w="4138295" h="4138295">
                  <a:moveTo>
                    <a:pt x="4085755" y="1606092"/>
                  </a:moveTo>
                  <a:lnTo>
                    <a:pt x="4066933" y="1610448"/>
                  </a:lnTo>
                  <a:lnTo>
                    <a:pt x="4070097" y="1624431"/>
                  </a:lnTo>
                  <a:lnTo>
                    <a:pt x="4073163" y="1638452"/>
                  </a:lnTo>
                  <a:lnTo>
                    <a:pt x="4076124" y="1652511"/>
                  </a:lnTo>
                  <a:lnTo>
                    <a:pt x="4078973" y="1666608"/>
                  </a:lnTo>
                  <a:lnTo>
                    <a:pt x="4097908" y="1662836"/>
                  </a:lnTo>
                  <a:lnTo>
                    <a:pt x="4095015" y="1648610"/>
                  </a:lnTo>
                  <a:lnTo>
                    <a:pt x="4092027" y="1634412"/>
                  </a:lnTo>
                  <a:lnTo>
                    <a:pt x="4088941" y="1620240"/>
                  </a:lnTo>
                  <a:lnTo>
                    <a:pt x="4085755" y="1606092"/>
                  </a:lnTo>
                  <a:close/>
                </a:path>
                <a:path w="4138295" h="4138295">
                  <a:moveTo>
                    <a:pt x="39357" y="1666265"/>
                  </a:moveTo>
                  <a:lnTo>
                    <a:pt x="36587" y="1680467"/>
                  </a:lnTo>
                  <a:lnTo>
                    <a:pt x="33915" y="1694710"/>
                  </a:lnTo>
                  <a:lnTo>
                    <a:pt x="31338" y="1708995"/>
                  </a:lnTo>
                  <a:lnTo>
                    <a:pt x="28854" y="1723326"/>
                  </a:lnTo>
                  <a:lnTo>
                    <a:pt x="47904" y="1726539"/>
                  </a:lnTo>
                  <a:lnTo>
                    <a:pt x="50365" y="1712354"/>
                  </a:lnTo>
                  <a:lnTo>
                    <a:pt x="52914" y="1698205"/>
                  </a:lnTo>
                  <a:lnTo>
                    <a:pt x="55558" y="1684095"/>
                  </a:lnTo>
                  <a:lnTo>
                    <a:pt x="58305" y="1670024"/>
                  </a:lnTo>
                  <a:lnTo>
                    <a:pt x="39357" y="1666265"/>
                  </a:lnTo>
                  <a:close/>
                </a:path>
                <a:path w="4138295" h="4138295">
                  <a:moveTo>
                    <a:pt x="4108500" y="1719872"/>
                  </a:moveTo>
                  <a:lnTo>
                    <a:pt x="4089488" y="1723123"/>
                  </a:lnTo>
                  <a:lnTo>
                    <a:pt x="4091831" y="1737282"/>
                  </a:lnTo>
                  <a:lnTo>
                    <a:pt x="4094091" y="1751468"/>
                  </a:lnTo>
                  <a:lnTo>
                    <a:pt x="4096262" y="1765680"/>
                  </a:lnTo>
                  <a:lnTo>
                    <a:pt x="4098340" y="1779917"/>
                  </a:lnTo>
                  <a:lnTo>
                    <a:pt x="4117441" y="1777199"/>
                  </a:lnTo>
                  <a:lnTo>
                    <a:pt x="4115360" y="1762823"/>
                  </a:lnTo>
                  <a:lnTo>
                    <a:pt x="4113175" y="1748478"/>
                  </a:lnTo>
                  <a:lnTo>
                    <a:pt x="4110888" y="1734162"/>
                  </a:lnTo>
                  <a:lnTo>
                    <a:pt x="4108500" y="1719872"/>
                  </a:lnTo>
                  <a:close/>
                </a:path>
                <a:path w="4138295" h="4138295">
                  <a:moveTo>
                    <a:pt x="20040" y="1780628"/>
                  </a:moveTo>
                  <a:lnTo>
                    <a:pt x="18067" y="1794961"/>
                  </a:lnTo>
                  <a:lnTo>
                    <a:pt x="16203" y="1809327"/>
                  </a:lnTo>
                  <a:lnTo>
                    <a:pt x="14441" y="1823727"/>
                  </a:lnTo>
                  <a:lnTo>
                    <a:pt x="12776" y="1838159"/>
                  </a:lnTo>
                  <a:lnTo>
                    <a:pt x="31991" y="1840318"/>
                  </a:lnTo>
                  <a:lnTo>
                    <a:pt x="33632" y="1826013"/>
                  </a:lnTo>
                  <a:lnTo>
                    <a:pt x="35374" y="1811734"/>
                  </a:lnTo>
                  <a:lnTo>
                    <a:pt x="37218" y="1797488"/>
                  </a:lnTo>
                  <a:lnTo>
                    <a:pt x="39166" y="1783283"/>
                  </a:lnTo>
                  <a:lnTo>
                    <a:pt x="20040" y="1780628"/>
                  </a:lnTo>
                  <a:close/>
                </a:path>
                <a:path w="4138295" h="4138295">
                  <a:moveTo>
                    <a:pt x="4124807" y="1834705"/>
                  </a:moveTo>
                  <a:lnTo>
                    <a:pt x="4105592" y="1836902"/>
                  </a:lnTo>
                  <a:lnTo>
                    <a:pt x="4107165" y="1851170"/>
                  </a:lnTo>
                  <a:lnTo>
                    <a:pt x="4108642" y="1865455"/>
                  </a:lnTo>
                  <a:lnTo>
                    <a:pt x="4110016" y="1879754"/>
                  </a:lnTo>
                  <a:lnTo>
                    <a:pt x="4111282" y="1894065"/>
                  </a:lnTo>
                  <a:lnTo>
                    <a:pt x="4130497" y="1892465"/>
                  </a:lnTo>
                  <a:lnTo>
                    <a:pt x="4129231" y="1878003"/>
                  </a:lnTo>
                  <a:lnTo>
                    <a:pt x="4127857" y="1863556"/>
                  </a:lnTo>
                  <a:lnTo>
                    <a:pt x="4126380" y="1849123"/>
                  </a:lnTo>
                  <a:lnTo>
                    <a:pt x="4124807" y="1834705"/>
                  </a:lnTo>
                  <a:close/>
                </a:path>
                <a:path w="4138295" h="4138295">
                  <a:moveTo>
                    <a:pt x="7213" y="1895906"/>
                  </a:moveTo>
                  <a:lnTo>
                    <a:pt x="5926" y="1911816"/>
                  </a:lnTo>
                  <a:lnTo>
                    <a:pt x="4882" y="1926134"/>
                  </a:lnTo>
                  <a:lnTo>
                    <a:pt x="3948" y="1940473"/>
                  </a:lnTo>
                  <a:lnTo>
                    <a:pt x="3175" y="1953780"/>
                  </a:lnTo>
                  <a:lnTo>
                    <a:pt x="22466" y="1954834"/>
                  </a:lnTo>
                  <a:lnTo>
                    <a:pt x="23387" y="1939274"/>
                  </a:lnTo>
                  <a:lnTo>
                    <a:pt x="24349" y="1924800"/>
                  </a:lnTo>
                  <a:lnTo>
                    <a:pt x="25410" y="1910348"/>
                  </a:lnTo>
                  <a:lnTo>
                    <a:pt x="26428" y="1897519"/>
                  </a:lnTo>
                  <a:lnTo>
                    <a:pt x="7213" y="1895906"/>
                  </a:lnTo>
                  <a:close/>
                </a:path>
                <a:path w="4138295" h="4138295">
                  <a:moveTo>
                    <a:pt x="4134573" y="1950326"/>
                  </a:moveTo>
                  <a:lnTo>
                    <a:pt x="4115320" y="1951431"/>
                  </a:lnTo>
                  <a:lnTo>
                    <a:pt x="4116072" y="1965734"/>
                  </a:lnTo>
                  <a:lnTo>
                    <a:pt x="4116738" y="1980069"/>
                  </a:lnTo>
                  <a:lnTo>
                    <a:pt x="4117301" y="1994433"/>
                  </a:lnTo>
                  <a:lnTo>
                    <a:pt x="4117746" y="2008822"/>
                  </a:lnTo>
                  <a:lnTo>
                    <a:pt x="4137075" y="2008314"/>
                  </a:lnTo>
                  <a:lnTo>
                    <a:pt x="4136608" y="1993769"/>
                  </a:lnTo>
                  <a:lnTo>
                    <a:pt x="4136029" y="1979248"/>
                  </a:lnTo>
                  <a:lnTo>
                    <a:pt x="4135348" y="1964764"/>
                  </a:lnTo>
                  <a:lnTo>
                    <a:pt x="4134573" y="1950326"/>
                  </a:lnTo>
                  <a:close/>
                </a:path>
                <a:path w="4138295" h="4138295">
                  <a:moveTo>
                    <a:pt x="787" y="2011730"/>
                  </a:moveTo>
                  <a:lnTo>
                    <a:pt x="443" y="2026412"/>
                  </a:lnTo>
                  <a:lnTo>
                    <a:pt x="200" y="2040580"/>
                  </a:lnTo>
                  <a:lnTo>
                    <a:pt x="51" y="2054636"/>
                  </a:lnTo>
                  <a:lnTo>
                    <a:pt x="0" y="2069719"/>
                  </a:lnTo>
                  <a:lnTo>
                    <a:pt x="19329" y="2068969"/>
                  </a:lnTo>
                  <a:lnTo>
                    <a:pt x="19375" y="2054636"/>
                  </a:lnTo>
                  <a:lnTo>
                    <a:pt x="19518" y="2040321"/>
                  </a:lnTo>
                  <a:lnTo>
                    <a:pt x="19767" y="2026021"/>
                  </a:lnTo>
                  <a:lnTo>
                    <a:pt x="20116" y="2012276"/>
                  </a:lnTo>
                  <a:lnTo>
                    <a:pt x="787" y="2011730"/>
                  </a:lnTo>
                  <a:close/>
                </a:path>
                <a:path w="4138295" h="4138295">
                  <a:moveTo>
                    <a:pt x="4137977" y="2066302"/>
                  </a:moveTo>
                  <a:lnTo>
                    <a:pt x="4118686" y="2066302"/>
                  </a:lnTo>
                  <a:lnTo>
                    <a:pt x="4118629" y="2082833"/>
                  </a:lnTo>
                  <a:lnTo>
                    <a:pt x="4118470" y="2096673"/>
                  </a:lnTo>
                  <a:lnTo>
                    <a:pt x="4118221" y="2110490"/>
                  </a:lnTo>
                  <a:lnTo>
                    <a:pt x="4117911" y="2123744"/>
                  </a:lnTo>
                  <a:lnTo>
                    <a:pt x="4137240" y="2124290"/>
                  </a:lnTo>
                  <a:lnTo>
                    <a:pt x="4137561" y="2110083"/>
                  </a:lnTo>
                  <a:lnTo>
                    <a:pt x="4137788" y="2096400"/>
                  </a:lnTo>
                  <a:lnTo>
                    <a:pt x="4137928" y="2082833"/>
                  </a:lnTo>
                  <a:lnTo>
                    <a:pt x="4137977" y="2066302"/>
                  </a:lnTo>
                  <a:close/>
                </a:path>
                <a:path w="4138295" h="4138295">
                  <a:moveTo>
                    <a:pt x="20154" y="2127199"/>
                  </a:moveTo>
                  <a:lnTo>
                    <a:pt x="825" y="2127745"/>
                  </a:lnTo>
                  <a:lnTo>
                    <a:pt x="1286" y="2142279"/>
                  </a:lnTo>
                  <a:lnTo>
                    <a:pt x="1847" y="2156775"/>
                  </a:lnTo>
                  <a:lnTo>
                    <a:pt x="2504" y="2171241"/>
                  </a:lnTo>
                  <a:lnTo>
                    <a:pt x="3251" y="2185682"/>
                  </a:lnTo>
                  <a:lnTo>
                    <a:pt x="22542" y="2184628"/>
                  </a:lnTo>
                  <a:lnTo>
                    <a:pt x="21796" y="2170302"/>
                  </a:lnTo>
                  <a:lnTo>
                    <a:pt x="21143" y="2155956"/>
                  </a:lnTo>
                  <a:lnTo>
                    <a:pt x="20594" y="2141589"/>
                  </a:lnTo>
                  <a:lnTo>
                    <a:pt x="20154" y="2127199"/>
                  </a:lnTo>
                  <a:close/>
                </a:path>
                <a:path w="4138295" h="4138295">
                  <a:moveTo>
                    <a:pt x="4115600" y="2181225"/>
                  </a:moveTo>
                  <a:lnTo>
                    <a:pt x="4114719" y="2196768"/>
                  </a:lnTo>
                  <a:lnTo>
                    <a:pt x="4113782" y="2211243"/>
                  </a:lnTo>
                  <a:lnTo>
                    <a:pt x="4112744" y="2225700"/>
                  </a:lnTo>
                  <a:lnTo>
                    <a:pt x="4111752" y="2238540"/>
                  </a:lnTo>
                  <a:lnTo>
                    <a:pt x="4130967" y="2240140"/>
                  </a:lnTo>
                  <a:lnTo>
                    <a:pt x="4132198" y="2224242"/>
                  </a:lnTo>
                  <a:lnTo>
                    <a:pt x="4133212" y="2209925"/>
                  </a:lnTo>
                  <a:lnTo>
                    <a:pt x="4134125" y="2195586"/>
                  </a:lnTo>
                  <a:lnTo>
                    <a:pt x="4134878" y="2182279"/>
                  </a:lnTo>
                  <a:lnTo>
                    <a:pt x="4115600" y="2181225"/>
                  </a:lnTo>
                  <a:close/>
                </a:path>
                <a:path w="4138295" h="4138295">
                  <a:moveTo>
                    <a:pt x="26542" y="2241956"/>
                  </a:moveTo>
                  <a:lnTo>
                    <a:pt x="7289" y="2243594"/>
                  </a:lnTo>
                  <a:lnTo>
                    <a:pt x="8555" y="2258038"/>
                  </a:lnTo>
                  <a:lnTo>
                    <a:pt x="9929" y="2272477"/>
                  </a:lnTo>
                  <a:lnTo>
                    <a:pt x="11406" y="2286892"/>
                  </a:lnTo>
                  <a:lnTo>
                    <a:pt x="12979" y="2301265"/>
                  </a:lnTo>
                  <a:lnTo>
                    <a:pt x="32143" y="2299119"/>
                  </a:lnTo>
                  <a:lnTo>
                    <a:pt x="30588" y="2284867"/>
                  </a:lnTo>
                  <a:lnTo>
                    <a:pt x="29138" y="2270590"/>
                  </a:lnTo>
                  <a:lnTo>
                    <a:pt x="27791" y="2256286"/>
                  </a:lnTo>
                  <a:lnTo>
                    <a:pt x="26542" y="2241956"/>
                  </a:lnTo>
                  <a:close/>
                </a:path>
                <a:path w="4138295" h="4138295">
                  <a:moveTo>
                    <a:pt x="4106189" y="2295740"/>
                  </a:moveTo>
                  <a:lnTo>
                    <a:pt x="4104571" y="2310020"/>
                  </a:lnTo>
                  <a:lnTo>
                    <a:pt x="4102844" y="2324284"/>
                  </a:lnTo>
                  <a:lnTo>
                    <a:pt x="4101015" y="2338528"/>
                  </a:lnTo>
                  <a:lnTo>
                    <a:pt x="4099090" y="2352751"/>
                  </a:lnTo>
                  <a:lnTo>
                    <a:pt x="4118216" y="2355418"/>
                  </a:lnTo>
                  <a:lnTo>
                    <a:pt x="4120165" y="2341072"/>
                  </a:lnTo>
                  <a:lnTo>
                    <a:pt x="4122008" y="2326692"/>
                  </a:lnTo>
                  <a:lnTo>
                    <a:pt x="4123740" y="2312286"/>
                  </a:lnTo>
                  <a:lnTo>
                    <a:pt x="4125353" y="2297861"/>
                  </a:lnTo>
                  <a:lnTo>
                    <a:pt x="4106189" y="2295740"/>
                  </a:lnTo>
                  <a:close/>
                </a:path>
                <a:path w="4138295" h="4138295">
                  <a:moveTo>
                    <a:pt x="39319" y="2356116"/>
                  </a:moveTo>
                  <a:lnTo>
                    <a:pt x="20231" y="2358859"/>
                  </a:lnTo>
                  <a:lnTo>
                    <a:pt x="22309" y="2373226"/>
                  </a:lnTo>
                  <a:lnTo>
                    <a:pt x="24487" y="2387561"/>
                  </a:lnTo>
                  <a:lnTo>
                    <a:pt x="26762" y="2401868"/>
                  </a:lnTo>
                  <a:lnTo>
                    <a:pt x="29133" y="2416149"/>
                  </a:lnTo>
                  <a:lnTo>
                    <a:pt x="48183" y="2412923"/>
                  </a:lnTo>
                  <a:lnTo>
                    <a:pt x="45823" y="2398770"/>
                  </a:lnTo>
                  <a:lnTo>
                    <a:pt x="43561" y="2384591"/>
                  </a:lnTo>
                  <a:lnTo>
                    <a:pt x="41393" y="2370377"/>
                  </a:lnTo>
                  <a:lnTo>
                    <a:pt x="39319" y="2356116"/>
                  </a:lnTo>
                  <a:close/>
                </a:path>
                <a:path w="4138295" h="4138295">
                  <a:moveTo>
                    <a:pt x="4090377" y="2409520"/>
                  </a:moveTo>
                  <a:lnTo>
                    <a:pt x="4087951" y="2423707"/>
                  </a:lnTo>
                  <a:lnTo>
                    <a:pt x="4085426" y="2437866"/>
                  </a:lnTo>
                  <a:lnTo>
                    <a:pt x="4082789" y="2451996"/>
                  </a:lnTo>
                  <a:lnTo>
                    <a:pt x="4080027" y="2466098"/>
                  </a:lnTo>
                  <a:lnTo>
                    <a:pt x="4098975" y="2469819"/>
                  </a:lnTo>
                  <a:lnTo>
                    <a:pt x="4101744" y="2455595"/>
                  </a:lnTo>
                  <a:lnTo>
                    <a:pt x="4104412" y="2441333"/>
                  </a:lnTo>
                  <a:lnTo>
                    <a:pt x="4106978" y="2427043"/>
                  </a:lnTo>
                  <a:lnTo>
                    <a:pt x="4109440" y="2412733"/>
                  </a:lnTo>
                  <a:lnTo>
                    <a:pt x="4090377" y="2409520"/>
                  </a:lnTo>
                  <a:close/>
                </a:path>
                <a:path w="4138295" h="4138295">
                  <a:moveTo>
                    <a:pt x="58572" y="2469426"/>
                  </a:moveTo>
                  <a:lnTo>
                    <a:pt x="39674" y="2473223"/>
                  </a:lnTo>
                  <a:lnTo>
                    <a:pt x="42553" y="2487468"/>
                  </a:lnTo>
                  <a:lnTo>
                    <a:pt x="45532" y="2501671"/>
                  </a:lnTo>
                  <a:lnTo>
                    <a:pt x="48611" y="2515835"/>
                  </a:lnTo>
                  <a:lnTo>
                    <a:pt x="51790" y="2529967"/>
                  </a:lnTo>
                  <a:lnTo>
                    <a:pt x="70611" y="2525649"/>
                  </a:lnTo>
                  <a:lnTo>
                    <a:pt x="67455" y="2511640"/>
                  </a:lnTo>
                  <a:lnTo>
                    <a:pt x="64401" y="2497608"/>
                  </a:lnTo>
                  <a:lnTo>
                    <a:pt x="61442" y="2483541"/>
                  </a:lnTo>
                  <a:lnTo>
                    <a:pt x="58572" y="2469426"/>
                  </a:lnTo>
                  <a:close/>
                </a:path>
                <a:path w="4138295" h="4138295">
                  <a:moveTo>
                    <a:pt x="4068152" y="2522283"/>
                  </a:moveTo>
                  <a:lnTo>
                    <a:pt x="4064907" y="2536292"/>
                  </a:lnTo>
                  <a:lnTo>
                    <a:pt x="4061571" y="2550279"/>
                  </a:lnTo>
                  <a:lnTo>
                    <a:pt x="4058144" y="2564244"/>
                  </a:lnTo>
                  <a:lnTo>
                    <a:pt x="4054627" y="2578188"/>
                  </a:lnTo>
                  <a:lnTo>
                    <a:pt x="4073334" y="2582926"/>
                  </a:lnTo>
                  <a:lnTo>
                    <a:pt x="4076878" y="2568888"/>
                  </a:lnTo>
                  <a:lnTo>
                    <a:pt x="4080340" y="2554814"/>
                  </a:lnTo>
                  <a:lnTo>
                    <a:pt x="4083709" y="2540702"/>
                  </a:lnTo>
                  <a:lnTo>
                    <a:pt x="4086974" y="2526550"/>
                  </a:lnTo>
                  <a:lnTo>
                    <a:pt x="4068152" y="2522283"/>
                  </a:lnTo>
                  <a:close/>
                </a:path>
                <a:path w="4138295" h="4138295">
                  <a:moveTo>
                    <a:pt x="84175" y="2581478"/>
                  </a:moveTo>
                  <a:lnTo>
                    <a:pt x="65468" y="2586304"/>
                  </a:lnTo>
                  <a:lnTo>
                    <a:pt x="69181" y="2600346"/>
                  </a:lnTo>
                  <a:lnTo>
                    <a:pt x="72961" y="2614361"/>
                  </a:lnTo>
                  <a:lnTo>
                    <a:pt x="76827" y="2628334"/>
                  </a:lnTo>
                  <a:lnTo>
                    <a:pt x="80797" y="2642247"/>
                  </a:lnTo>
                  <a:lnTo>
                    <a:pt x="99352" y="2636913"/>
                  </a:lnTo>
                  <a:lnTo>
                    <a:pt x="95409" y="2623090"/>
                  </a:lnTo>
                  <a:lnTo>
                    <a:pt x="91573" y="2609253"/>
                  </a:lnTo>
                  <a:lnTo>
                    <a:pt x="87832" y="2595387"/>
                  </a:lnTo>
                  <a:lnTo>
                    <a:pt x="84175" y="2581478"/>
                  </a:lnTo>
                  <a:close/>
                </a:path>
                <a:path w="4138295" h="4138295">
                  <a:moveTo>
                    <a:pt x="4039577" y="2633586"/>
                  </a:moveTo>
                  <a:lnTo>
                    <a:pt x="4035565" y="2647414"/>
                  </a:lnTo>
                  <a:lnTo>
                    <a:pt x="4031464" y="2661197"/>
                  </a:lnTo>
                  <a:lnTo>
                    <a:pt x="4027260" y="2674936"/>
                  </a:lnTo>
                  <a:lnTo>
                    <a:pt x="4022940" y="2688628"/>
                  </a:lnTo>
                  <a:lnTo>
                    <a:pt x="4041368" y="2694470"/>
                  </a:lnTo>
                  <a:lnTo>
                    <a:pt x="4045701" y="2680634"/>
                  </a:lnTo>
                  <a:lnTo>
                    <a:pt x="4049939" y="2666766"/>
                  </a:lnTo>
                  <a:lnTo>
                    <a:pt x="4054089" y="2652863"/>
                  </a:lnTo>
                  <a:lnTo>
                    <a:pt x="4058157" y="2638920"/>
                  </a:lnTo>
                  <a:lnTo>
                    <a:pt x="4039577" y="2633586"/>
                  </a:lnTo>
                  <a:close/>
                </a:path>
                <a:path w="4138295" h="4138295">
                  <a:moveTo>
                    <a:pt x="116052" y="2691879"/>
                  </a:moveTo>
                  <a:lnTo>
                    <a:pt x="97662" y="2697772"/>
                  </a:lnTo>
                  <a:lnTo>
                    <a:pt x="102125" y="2711586"/>
                  </a:lnTo>
                  <a:lnTo>
                    <a:pt x="106691" y="2725354"/>
                  </a:lnTo>
                  <a:lnTo>
                    <a:pt x="111359" y="2739082"/>
                  </a:lnTo>
                  <a:lnTo>
                    <a:pt x="116128" y="2752775"/>
                  </a:lnTo>
                  <a:lnTo>
                    <a:pt x="134315" y="2746375"/>
                  </a:lnTo>
                  <a:lnTo>
                    <a:pt x="129615" y="2732821"/>
                  </a:lnTo>
                  <a:lnTo>
                    <a:pt x="124993" y="2719217"/>
                  </a:lnTo>
                  <a:lnTo>
                    <a:pt x="120467" y="2705568"/>
                  </a:lnTo>
                  <a:lnTo>
                    <a:pt x="116052" y="2691879"/>
                  </a:lnTo>
                  <a:close/>
                </a:path>
                <a:path w="4138295" h="4138295">
                  <a:moveTo>
                    <a:pt x="4004716" y="2743327"/>
                  </a:moveTo>
                  <a:lnTo>
                    <a:pt x="3999886" y="2756922"/>
                  </a:lnTo>
                  <a:lnTo>
                    <a:pt x="3994978" y="2770478"/>
                  </a:lnTo>
                  <a:lnTo>
                    <a:pt x="3989989" y="2783983"/>
                  </a:lnTo>
                  <a:lnTo>
                    <a:pt x="3984917" y="2797429"/>
                  </a:lnTo>
                  <a:lnTo>
                    <a:pt x="4002913" y="2804325"/>
                  </a:lnTo>
                  <a:lnTo>
                    <a:pt x="4008080" y="2790742"/>
                  </a:lnTo>
                  <a:lnTo>
                    <a:pt x="4013131" y="2777105"/>
                  </a:lnTo>
                  <a:lnTo>
                    <a:pt x="4018080" y="2763416"/>
                  </a:lnTo>
                  <a:lnTo>
                    <a:pt x="4022940" y="2749677"/>
                  </a:lnTo>
                  <a:lnTo>
                    <a:pt x="4004716" y="2743327"/>
                  </a:lnTo>
                  <a:close/>
                </a:path>
                <a:path w="4138295" h="4138295">
                  <a:moveTo>
                    <a:pt x="154114" y="2800248"/>
                  </a:moveTo>
                  <a:lnTo>
                    <a:pt x="136080" y="2807195"/>
                  </a:lnTo>
                  <a:lnTo>
                    <a:pt x="141327" y="2820714"/>
                  </a:lnTo>
                  <a:lnTo>
                    <a:pt x="146653" y="2834168"/>
                  </a:lnTo>
                  <a:lnTo>
                    <a:pt x="152064" y="2847562"/>
                  </a:lnTo>
                  <a:lnTo>
                    <a:pt x="157568" y="2860903"/>
                  </a:lnTo>
                  <a:lnTo>
                    <a:pt x="175374" y="2853499"/>
                  </a:lnTo>
                  <a:lnTo>
                    <a:pt x="169943" y="2840262"/>
                  </a:lnTo>
                  <a:lnTo>
                    <a:pt x="164587" y="2826973"/>
                  </a:lnTo>
                  <a:lnTo>
                    <a:pt x="159309" y="2813635"/>
                  </a:lnTo>
                  <a:lnTo>
                    <a:pt x="154114" y="2800248"/>
                  </a:lnTo>
                  <a:close/>
                </a:path>
                <a:path w="4138295" h="4138295">
                  <a:moveTo>
                    <a:pt x="3963631" y="2850984"/>
                  </a:moveTo>
                  <a:lnTo>
                    <a:pt x="3958078" y="2864286"/>
                  </a:lnTo>
                  <a:lnTo>
                    <a:pt x="3952420" y="2877540"/>
                  </a:lnTo>
                  <a:lnTo>
                    <a:pt x="3946672" y="2890747"/>
                  </a:lnTo>
                  <a:lnTo>
                    <a:pt x="3940848" y="2903905"/>
                  </a:lnTo>
                  <a:lnTo>
                    <a:pt x="3958412" y="2911792"/>
                  </a:lnTo>
                  <a:lnTo>
                    <a:pt x="3964331" y="2898526"/>
                  </a:lnTo>
                  <a:lnTo>
                    <a:pt x="3970147" y="2885195"/>
                  </a:lnTo>
                  <a:lnTo>
                    <a:pt x="3975857" y="2871812"/>
                  </a:lnTo>
                  <a:lnTo>
                    <a:pt x="3981462" y="2858389"/>
                  </a:lnTo>
                  <a:lnTo>
                    <a:pt x="3963631" y="2850984"/>
                  </a:lnTo>
                  <a:close/>
                </a:path>
                <a:path w="4138295" h="4138295">
                  <a:moveTo>
                    <a:pt x="198107" y="2906064"/>
                  </a:moveTo>
                  <a:lnTo>
                    <a:pt x="180466" y="2913989"/>
                  </a:lnTo>
                  <a:lnTo>
                    <a:pt x="186453" y="2927153"/>
                  </a:lnTo>
                  <a:lnTo>
                    <a:pt x="192525" y="2940288"/>
                  </a:lnTo>
                  <a:lnTo>
                    <a:pt x="198683" y="2953380"/>
                  </a:lnTo>
                  <a:lnTo>
                    <a:pt x="204927" y="2966415"/>
                  </a:lnTo>
                  <a:lnTo>
                    <a:pt x="222338" y="2958020"/>
                  </a:lnTo>
                  <a:lnTo>
                    <a:pt x="216130" y="2945096"/>
                  </a:lnTo>
                  <a:lnTo>
                    <a:pt x="210032" y="2932133"/>
                  </a:lnTo>
                  <a:lnTo>
                    <a:pt x="204029" y="2919124"/>
                  </a:lnTo>
                  <a:lnTo>
                    <a:pt x="198107" y="2906064"/>
                  </a:lnTo>
                  <a:close/>
                </a:path>
                <a:path w="4138295" h="4138295">
                  <a:moveTo>
                    <a:pt x="3916540" y="2956090"/>
                  </a:moveTo>
                  <a:lnTo>
                    <a:pt x="3910231" y="2969062"/>
                  </a:lnTo>
                  <a:lnTo>
                    <a:pt x="3903838" y="2981980"/>
                  </a:lnTo>
                  <a:lnTo>
                    <a:pt x="3897357" y="2994853"/>
                  </a:lnTo>
                  <a:lnTo>
                    <a:pt x="3890784" y="3007690"/>
                  </a:lnTo>
                  <a:lnTo>
                    <a:pt x="3907955" y="3016516"/>
                  </a:lnTo>
                  <a:lnTo>
                    <a:pt x="3914581" y="3003592"/>
                  </a:lnTo>
                  <a:lnTo>
                    <a:pt x="3921115" y="2990624"/>
                  </a:lnTo>
                  <a:lnTo>
                    <a:pt x="3927568" y="2977604"/>
                  </a:lnTo>
                  <a:lnTo>
                    <a:pt x="3933952" y="2964522"/>
                  </a:lnTo>
                  <a:lnTo>
                    <a:pt x="3916540" y="2956090"/>
                  </a:lnTo>
                  <a:close/>
                </a:path>
                <a:path w="4138295" h="4138295">
                  <a:moveTo>
                    <a:pt x="248018" y="3009265"/>
                  </a:moveTo>
                  <a:lnTo>
                    <a:pt x="230847" y="3018155"/>
                  </a:lnTo>
                  <a:lnTo>
                    <a:pt x="237567" y="3030987"/>
                  </a:lnTo>
                  <a:lnTo>
                    <a:pt x="244374" y="3043767"/>
                  </a:lnTo>
                  <a:lnTo>
                    <a:pt x="251270" y="3056495"/>
                  </a:lnTo>
                  <a:lnTo>
                    <a:pt x="258254" y="3069170"/>
                  </a:lnTo>
                  <a:lnTo>
                    <a:pt x="275107" y="3059798"/>
                  </a:lnTo>
                  <a:lnTo>
                    <a:pt x="268210" y="3047242"/>
                  </a:lnTo>
                  <a:lnTo>
                    <a:pt x="261391" y="3034631"/>
                  </a:lnTo>
                  <a:lnTo>
                    <a:pt x="254658" y="3021970"/>
                  </a:lnTo>
                  <a:lnTo>
                    <a:pt x="248018" y="3009265"/>
                  </a:lnTo>
                  <a:close/>
                </a:path>
                <a:path w="4138295" h="4138295">
                  <a:moveTo>
                    <a:pt x="3863619" y="3058388"/>
                  </a:moveTo>
                  <a:lnTo>
                    <a:pt x="3856604" y="3070955"/>
                  </a:lnTo>
                  <a:lnTo>
                    <a:pt x="3849501" y="3083482"/>
                  </a:lnTo>
                  <a:lnTo>
                    <a:pt x="3842311" y="3095959"/>
                  </a:lnTo>
                  <a:lnTo>
                    <a:pt x="3835031" y="3108375"/>
                  </a:lnTo>
                  <a:lnTo>
                    <a:pt x="3851617" y="3118180"/>
                  </a:lnTo>
                  <a:lnTo>
                    <a:pt x="3858983" y="3105669"/>
                  </a:lnTo>
                  <a:lnTo>
                    <a:pt x="3866259" y="3093085"/>
                  </a:lnTo>
                  <a:lnTo>
                    <a:pt x="3873447" y="3080443"/>
                  </a:lnTo>
                  <a:lnTo>
                    <a:pt x="3880548" y="3067761"/>
                  </a:lnTo>
                  <a:lnTo>
                    <a:pt x="3863619" y="3058388"/>
                  </a:lnTo>
                  <a:close/>
                </a:path>
                <a:path w="4138295" h="4138295">
                  <a:moveTo>
                    <a:pt x="303580" y="3109556"/>
                  </a:moveTo>
                  <a:lnTo>
                    <a:pt x="286994" y="3119386"/>
                  </a:lnTo>
                  <a:lnTo>
                    <a:pt x="294413" y="3131826"/>
                  </a:lnTo>
                  <a:lnTo>
                    <a:pt x="301912" y="3144212"/>
                  </a:lnTo>
                  <a:lnTo>
                    <a:pt x="309499" y="3156544"/>
                  </a:lnTo>
                  <a:lnTo>
                    <a:pt x="317182" y="3168827"/>
                  </a:lnTo>
                  <a:lnTo>
                    <a:pt x="333527" y="3158515"/>
                  </a:lnTo>
                  <a:lnTo>
                    <a:pt x="325928" y="3146348"/>
                  </a:lnTo>
                  <a:lnTo>
                    <a:pt x="318406" y="3134136"/>
                  </a:lnTo>
                  <a:lnTo>
                    <a:pt x="310958" y="3121873"/>
                  </a:lnTo>
                  <a:lnTo>
                    <a:pt x="303580" y="3109556"/>
                  </a:lnTo>
                  <a:close/>
                </a:path>
                <a:path w="4138295" h="4138295">
                  <a:moveTo>
                    <a:pt x="3805123" y="3157499"/>
                  </a:moveTo>
                  <a:lnTo>
                    <a:pt x="3797398" y="3169644"/>
                  </a:lnTo>
                  <a:lnTo>
                    <a:pt x="3789619" y="3181734"/>
                  </a:lnTo>
                  <a:lnTo>
                    <a:pt x="3781759" y="3193771"/>
                  </a:lnTo>
                  <a:lnTo>
                    <a:pt x="3773792" y="3205759"/>
                  </a:lnTo>
                  <a:lnTo>
                    <a:pt x="3789870" y="3216465"/>
                  </a:lnTo>
                  <a:lnTo>
                    <a:pt x="3797884" y="3204383"/>
                  </a:lnTo>
                  <a:lnTo>
                    <a:pt x="3805816" y="3192238"/>
                  </a:lnTo>
                  <a:lnTo>
                    <a:pt x="3813675" y="3180034"/>
                  </a:lnTo>
                  <a:lnTo>
                    <a:pt x="3821468" y="3167773"/>
                  </a:lnTo>
                  <a:lnTo>
                    <a:pt x="3805123" y="3157499"/>
                  </a:lnTo>
                  <a:close/>
                </a:path>
                <a:path w="4138295" h="4138295">
                  <a:moveTo>
                    <a:pt x="364782" y="3206584"/>
                  </a:moveTo>
                  <a:lnTo>
                    <a:pt x="348741" y="3217329"/>
                  </a:lnTo>
                  <a:lnTo>
                    <a:pt x="356843" y="3229356"/>
                  </a:lnTo>
                  <a:lnTo>
                    <a:pt x="365031" y="3241319"/>
                  </a:lnTo>
                  <a:lnTo>
                    <a:pt x="373307" y="3253215"/>
                  </a:lnTo>
                  <a:lnTo>
                    <a:pt x="381673" y="3265043"/>
                  </a:lnTo>
                  <a:lnTo>
                    <a:pt x="397357" y="3253867"/>
                  </a:lnTo>
                  <a:lnTo>
                    <a:pt x="389099" y="3242139"/>
                  </a:lnTo>
                  <a:lnTo>
                    <a:pt x="380917" y="3230349"/>
                  </a:lnTo>
                  <a:lnTo>
                    <a:pt x="372811" y="3218498"/>
                  </a:lnTo>
                  <a:lnTo>
                    <a:pt x="364782" y="3206584"/>
                  </a:lnTo>
                  <a:close/>
                </a:path>
                <a:path w="4138295" h="4138295">
                  <a:moveTo>
                    <a:pt x="3741127" y="3253092"/>
                  </a:moveTo>
                  <a:lnTo>
                    <a:pt x="3732750" y="3264796"/>
                  </a:lnTo>
                  <a:lnTo>
                    <a:pt x="3724301" y="3276439"/>
                  </a:lnTo>
                  <a:lnTo>
                    <a:pt x="3715780" y="3288023"/>
                  </a:lnTo>
                  <a:lnTo>
                    <a:pt x="3707180" y="3299548"/>
                  </a:lnTo>
                  <a:lnTo>
                    <a:pt x="3722585" y="3311156"/>
                  </a:lnTo>
                  <a:lnTo>
                    <a:pt x="3731281" y="3299516"/>
                  </a:lnTo>
                  <a:lnTo>
                    <a:pt x="3739894" y="3287831"/>
                  </a:lnTo>
                  <a:lnTo>
                    <a:pt x="3748419" y="3276096"/>
                  </a:lnTo>
                  <a:lnTo>
                    <a:pt x="3756850" y="3264306"/>
                  </a:lnTo>
                  <a:lnTo>
                    <a:pt x="3741127" y="3253092"/>
                  </a:lnTo>
                  <a:close/>
                </a:path>
                <a:path w="4138295" h="4138295">
                  <a:moveTo>
                    <a:pt x="431317" y="3300209"/>
                  </a:moveTo>
                  <a:lnTo>
                    <a:pt x="415899" y="3311817"/>
                  </a:lnTo>
                  <a:lnTo>
                    <a:pt x="424648" y="3323369"/>
                  </a:lnTo>
                  <a:lnTo>
                    <a:pt x="433484" y="3334848"/>
                  </a:lnTo>
                  <a:lnTo>
                    <a:pt x="442408" y="3346260"/>
                  </a:lnTo>
                  <a:lnTo>
                    <a:pt x="451421" y="3357613"/>
                  </a:lnTo>
                  <a:lnTo>
                    <a:pt x="466483" y="3345573"/>
                  </a:lnTo>
                  <a:lnTo>
                    <a:pt x="457577" y="3334334"/>
                  </a:lnTo>
                  <a:lnTo>
                    <a:pt x="448748" y="3323024"/>
                  </a:lnTo>
                  <a:lnTo>
                    <a:pt x="439994" y="3311648"/>
                  </a:lnTo>
                  <a:lnTo>
                    <a:pt x="431317" y="3300209"/>
                  </a:lnTo>
                  <a:close/>
                </a:path>
                <a:path w="4138295" h="4138295">
                  <a:moveTo>
                    <a:pt x="3671938" y="3344989"/>
                  </a:moveTo>
                  <a:lnTo>
                    <a:pt x="3662935" y="3356212"/>
                  </a:lnTo>
                  <a:lnTo>
                    <a:pt x="3653864" y="3367363"/>
                  </a:lnTo>
                  <a:lnTo>
                    <a:pt x="3644715" y="3378443"/>
                  </a:lnTo>
                  <a:lnTo>
                    <a:pt x="3635476" y="3389452"/>
                  </a:lnTo>
                  <a:lnTo>
                    <a:pt x="3650208" y="3401910"/>
                  </a:lnTo>
                  <a:lnTo>
                    <a:pt x="3659524" y="3390794"/>
                  </a:lnTo>
                  <a:lnTo>
                    <a:pt x="3668764" y="3379603"/>
                  </a:lnTo>
                  <a:lnTo>
                    <a:pt x="3677931" y="3368345"/>
                  </a:lnTo>
                  <a:lnTo>
                    <a:pt x="3687025" y="3357029"/>
                  </a:lnTo>
                  <a:lnTo>
                    <a:pt x="3671938" y="3344989"/>
                  </a:lnTo>
                  <a:close/>
                </a:path>
                <a:path w="4138295" h="4138295">
                  <a:moveTo>
                    <a:pt x="502945" y="3389960"/>
                  </a:moveTo>
                  <a:lnTo>
                    <a:pt x="488200" y="3402393"/>
                  </a:lnTo>
                  <a:lnTo>
                    <a:pt x="497590" y="3413437"/>
                  </a:lnTo>
                  <a:lnTo>
                    <a:pt x="507057" y="3424412"/>
                  </a:lnTo>
                  <a:lnTo>
                    <a:pt x="516604" y="3435315"/>
                  </a:lnTo>
                  <a:lnTo>
                    <a:pt x="526237" y="3446145"/>
                  </a:lnTo>
                  <a:lnTo>
                    <a:pt x="540626" y="3433318"/>
                  </a:lnTo>
                  <a:lnTo>
                    <a:pt x="531095" y="3422560"/>
                  </a:lnTo>
                  <a:lnTo>
                    <a:pt x="521633" y="3411753"/>
                  </a:lnTo>
                  <a:lnTo>
                    <a:pt x="512247" y="3400888"/>
                  </a:lnTo>
                  <a:lnTo>
                    <a:pt x="502945" y="3389960"/>
                  </a:lnTo>
                  <a:close/>
                </a:path>
                <a:path w="4138295" h="4138295">
                  <a:moveTo>
                    <a:pt x="3597757" y="3432848"/>
                  </a:moveTo>
                  <a:lnTo>
                    <a:pt x="3588136" y="3443544"/>
                  </a:lnTo>
                  <a:lnTo>
                    <a:pt x="3578455" y="3454166"/>
                  </a:lnTo>
                  <a:lnTo>
                    <a:pt x="3568709" y="3464714"/>
                  </a:lnTo>
                  <a:lnTo>
                    <a:pt x="3558895" y="3475189"/>
                  </a:lnTo>
                  <a:lnTo>
                    <a:pt x="3572891" y="3488448"/>
                  </a:lnTo>
                  <a:lnTo>
                    <a:pt x="3582825" y="3477874"/>
                  </a:lnTo>
                  <a:lnTo>
                    <a:pt x="3592680" y="3467223"/>
                  </a:lnTo>
                  <a:lnTo>
                    <a:pt x="3602455" y="3456501"/>
                  </a:lnTo>
                  <a:lnTo>
                    <a:pt x="3612146" y="3445713"/>
                  </a:lnTo>
                  <a:lnTo>
                    <a:pt x="3597757" y="3432848"/>
                  </a:lnTo>
                  <a:close/>
                </a:path>
                <a:path w="4138295" h="4138295">
                  <a:moveTo>
                    <a:pt x="579475" y="3475621"/>
                  </a:moveTo>
                  <a:lnTo>
                    <a:pt x="565480" y="3488880"/>
                  </a:lnTo>
                  <a:lnTo>
                    <a:pt x="575458" y="3499397"/>
                  </a:lnTo>
                  <a:lnTo>
                    <a:pt x="585520" y="3509838"/>
                  </a:lnTo>
                  <a:lnTo>
                    <a:pt x="595658" y="3520198"/>
                  </a:lnTo>
                  <a:lnTo>
                    <a:pt x="605866" y="3530473"/>
                  </a:lnTo>
                  <a:lnTo>
                    <a:pt x="619544" y="3516833"/>
                  </a:lnTo>
                  <a:lnTo>
                    <a:pt x="609429" y="3506623"/>
                  </a:lnTo>
                  <a:lnTo>
                    <a:pt x="599376" y="3496356"/>
                  </a:lnTo>
                  <a:lnTo>
                    <a:pt x="589390" y="3486023"/>
                  </a:lnTo>
                  <a:lnTo>
                    <a:pt x="579475" y="3475621"/>
                  </a:lnTo>
                  <a:close/>
                </a:path>
                <a:path w="4138295" h="4138295">
                  <a:moveTo>
                    <a:pt x="3518827" y="3516401"/>
                  </a:moveTo>
                  <a:lnTo>
                    <a:pt x="3508647" y="3526522"/>
                  </a:lnTo>
                  <a:lnTo>
                    <a:pt x="3498399" y="3536588"/>
                  </a:lnTo>
                  <a:lnTo>
                    <a:pt x="3488083" y="3546587"/>
                  </a:lnTo>
                  <a:lnTo>
                    <a:pt x="3477704" y="3556508"/>
                  </a:lnTo>
                  <a:lnTo>
                    <a:pt x="3490988" y="3570503"/>
                  </a:lnTo>
                  <a:lnTo>
                    <a:pt x="3501477" y="3560480"/>
                  </a:lnTo>
                  <a:lnTo>
                    <a:pt x="3511880" y="3550405"/>
                  </a:lnTo>
                  <a:lnTo>
                    <a:pt x="3522206" y="3540263"/>
                  </a:lnTo>
                  <a:lnTo>
                    <a:pt x="3532466" y="3530041"/>
                  </a:lnTo>
                  <a:lnTo>
                    <a:pt x="3518827" y="3516401"/>
                  </a:lnTo>
                  <a:close/>
                </a:path>
                <a:path w="4138295" h="4138295">
                  <a:moveTo>
                    <a:pt x="660704" y="3556901"/>
                  </a:moveTo>
                  <a:lnTo>
                    <a:pt x="647420" y="3570935"/>
                  </a:lnTo>
                  <a:lnTo>
                    <a:pt x="657983" y="3580870"/>
                  </a:lnTo>
                  <a:lnTo>
                    <a:pt x="668621" y="3590732"/>
                  </a:lnTo>
                  <a:lnTo>
                    <a:pt x="679333" y="3600526"/>
                  </a:lnTo>
                  <a:lnTo>
                    <a:pt x="690117" y="3610254"/>
                  </a:lnTo>
                  <a:lnTo>
                    <a:pt x="702970" y="3595827"/>
                  </a:lnTo>
                  <a:lnTo>
                    <a:pt x="692301" y="3586228"/>
                  </a:lnTo>
                  <a:lnTo>
                    <a:pt x="681704" y="3576540"/>
                  </a:lnTo>
                  <a:lnTo>
                    <a:pt x="671173" y="3566764"/>
                  </a:lnTo>
                  <a:lnTo>
                    <a:pt x="660704" y="3556901"/>
                  </a:lnTo>
                  <a:close/>
                </a:path>
                <a:path w="4138295" h="4138295">
                  <a:moveTo>
                    <a:pt x="3435438" y="3595471"/>
                  </a:moveTo>
                  <a:lnTo>
                    <a:pt x="3424703" y="3604997"/>
                  </a:lnTo>
                  <a:lnTo>
                    <a:pt x="3413907" y="3614450"/>
                  </a:lnTo>
                  <a:lnTo>
                    <a:pt x="3403047" y="3623834"/>
                  </a:lnTo>
                  <a:lnTo>
                    <a:pt x="3392119" y="3633152"/>
                  </a:lnTo>
                  <a:lnTo>
                    <a:pt x="3404577" y="3647897"/>
                  </a:lnTo>
                  <a:lnTo>
                    <a:pt x="3415639" y="3638485"/>
                  </a:lnTo>
                  <a:lnTo>
                    <a:pt x="3426606" y="3629007"/>
                  </a:lnTo>
                  <a:lnTo>
                    <a:pt x="3437496" y="3619456"/>
                  </a:lnTo>
                  <a:lnTo>
                    <a:pt x="3448329" y="3609822"/>
                  </a:lnTo>
                  <a:lnTo>
                    <a:pt x="3435438" y="3595471"/>
                  </a:lnTo>
                  <a:close/>
                </a:path>
                <a:path w="4138295" h="4138295">
                  <a:moveTo>
                    <a:pt x="746340" y="3633584"/>
                  </a:moveTo>
                  <a:lnTo>
                    <a:pt x="733831" y="3648290"/>
                  </a:lnTo>
                  <a:lnTo>
                    <a:pt x="744941" y="3657651"/>
                  </a:lnTo>
                  <a:lnTo>
                    <a:pt x="756107" y="3666918"/>
                  </a:lnTo>
                  <a:lnTo>
                    <a:pt x="767339" y="3676105"/>
                  </a:lnTo>
                  <a:lnTo>
                    <a:pt x="778649" y="3685222"/>
                  </a:lnTo>
                  <a:lnTo>
                    <a:pt x="790714" y="3670122"/>
                  </a:lnTo>
                  <a:lnTo>
                    <a:pt x="779514" y="3661114"/>
                  </a:lnTo>
                  <a:lnTo>
                    <a:pt x="768380" y="3652019"/>
                  </a:lnTo>
                  <a:lnTo>
                    <a:pt x="757319" y="3642842"/>
                  </a:lnTo>
                  <a:lnTo>
                    <a:pt x="746340" y="3633584"/>
                  </a:lnTo>
                  <a:close/>
                </a:path>
                <a:path w="4138295" h="4138295">
                  <a:moveTo>
                    <a:pt x="3347808" y="3669652"/>
                  </a:moveTo>
                  <a:lnTo>
                    <a:pt x="3336576" y="3678586"/>
                  </a:lnTo>
                  <a:lnTo>
                    <a:pt x="3325279" y="3687446"/>
                  </a:lnTo>
                  <a:lnTo>
                    <a:pt x="3313915" y="3696232"/>
                  </a:lnTo>
                  <a:lnTo>
                    <a:pt x="3302482" y="3704945"/>
                  </a:lnTo>
                  <a:lnTo>
                    <a:pt x="3314128" y="3720350"/>
                  </a:lnTo>
                  <a:lnTo>
                    <a:pt x="3325658" y="3711557"/>
                  </a:lnTo>
                  <a:lnTo>
                    <a:pt x="3337121" y="3702699"/>
                  </a:lnTo>
                  <a:lnTo>
                    <a:pt x="3348518" y="3693767"/>
                  </a:lnTo>
                  <a:lnTo>
                    <a:pt x="3359848" y="3684752"/>
                  </a:lnTo>
                  <a:lnTo>
                    <a:pt x="3347808" y="3669652"/>
                  </a:lnTo>
                  <a:close/>
                </a:path>
                <a:path w="4138295" h="4138295">
                  <a:moveTo>
                    <a:pt x="836155" y="3705453"/>
                  </a:moveTo>
                  <a:lnTo>
                    <a:pt x="824509" y="3720820"/>
                  </a:lnTo>
                  <a:lnTo>
                    <a:pt x="836105" y="3729540"/>
                  </a:lnTo>
                  <a:lnTo>
                    <a:pt x="847767" y="3738173"/>
                  </a:lnTo>
                  <a:lnTo>
                    <a:pt x="859494" y="3746718"/>
                  </a:lnTo>
                  <a:lnTo>
                    <a:pt x="871283" y="3755174"/>
                  </a:lnTo>
                  <a:lnTo>
                    <a:pt x="882497" y="3739451"/>
                  </a:lnTo>
                  <a:lnTo>
                    <a:pt x="870827" y="3731083"/>
                  </a:lnTo>
                  <a:lnTo>
                    <a:pt x="859212" y="3722628"/>
                  </a:lnTo>
                  <a:lnTo>
                    <a:pt x="847653" y="3714085"/>
                  </a:lnTo>
                  <a:lnTo>
                    <a:pt x="836155" y="3705453"/>
                  </a:lnTo>
                  <a:close/>
                </a:path>
                <a:path w="4138295" h="4138295">
                  <a:moveTo>
                    <a:pt x="3256229" y="3738930"/>
                  </a:moveTo>
                  <a:lnTo>
                    <a:pt x="3244500" y="3747217"/>
                  </a:lnTo>
                  <a:lnTo>
                    <a:pt x="3220901" y="3763551"/>
                  </a:lnTo>
                  <a:lnTo>
                    <a:pt x="3209023" y="3771595"/>
                  </a:lnTo>
                  <a:lnTo>
                    <a:pt x="3219805" y="3787635"/>
                  </a:lnTo>
                  <a:lnTo>
                    <a:pt x="3243710" y="3771306"/>
                  </a:lnTo>
                  <a:lnTo>
                    <a:pt x="3267443" y="3754653"/>
                  </a:lnTo>
                  <a:lnTo>
                    <a:pt x="3256229" y="3738930"/>
                  </a:lnTo>
                  <a:close/>
                </a:path>
                <a:path w="4138295" h="4138295">
                  <a:moveTo>
                    <a:pt x="929817" y="3772141"/>
                  </a:moveTo>
                  <a:lnTo>
                    <a:pt x="919086" y="3788181"/>
                  </a:lnTo>
                  <a:lnTo>
                    <a:pt x="931166" y="3796229"/>
                  </a:lnTo>
                  <a:lnTo>
                    <a:pt x="955512" y="3812087"/>
                  </a:lnTo>
                  <a:lnTo>
                    <a:pt x="967778" y="3819893"/>
                  </a:lnTo>
                  <a:lnTo>
                    <a:pt x="978052" y="3803548"/>
                  </a:lnTo>
                  <a:lnTo>
                    <a:pt x="965908" y="3795828"/>
                  </a:lnTo>
                  <a:lnTo>
                    <a:pt x="953820" y="3788021"/>
                  </a:lnTo>
                  <a:lnTo>
                    <a:pt x="941790" y="3780125"/>
                  </a:lnTo>
                  <a:lnTo>
                    <a:pt x="929817" y="3772141"/>
                  </a:lnTo>
                  <a:close/>
                </a:path>
                <a:path w="4138295" h="4138295">
                  <a:moveTo>
                    <a:pt x="3160953" y="3802875"/>
                  </a:moveTo>
                  <a:lnTo>
                    <a:pt x="3148803" y="3810502"/>
                  </a:lnTo>
                  <a:lnTo>
                    <a:pt x="3136592" y="3818035"/>
                  </a:lnTo>
                  <a:lnTo>
                    <a:pt x="3112020" y="3832872"/>
                  </a:lnTo>
                  <a:lnTo>
                    <a:pt x="3121863" y="3849458"/>
                  </a:lnTo>
                  <a:lnTo>
                    <a:pt x="3134302" y="3842028"/>
                  </a:lnTo>
                  <a:lnTo>
                    <a:pt x="3159005" y="3826906"/>
                  </a:lnTo>
                  <a:lnTo>
                    <a:pt x="3171266" y="3819232"/>
                  </a:lnTo>
                  <a:lnTo>
                    <a:pt x="3160953" y="3802875"/>
                  </a:lnTo>
                  <a:close/>
                </a:path>
                <a:path w="4138295" h="4138295">
                  <a:moveTo>
                    <a:pt x="1027137" y="3833583"/>
                  </a:moveTo>
                  <a:lnTo>
                    <a:pt x="1017295" y="3850170"/>
                  </a:lnTo>
                  <a:lnTo>
                    <a:pt x="1029798" y="3857546"/>
                  </a:lnTo>
                  <a:lnTo>
                    <a:pt x="1042366" y="3864821"/>
                  </a:lnTo>
                  <a:lnTo>
                    <a:pt x="1067676" y="3879100"/>
                  </a:lnTo>
                  <a:lnTo>
                    <a:pt x="1077086" y="3862247"/>
                  </a:lnTo>
                  <a:lnTo>
                    <a:pt x="1051993" y="3848087"/>
                  </a:lnTo>
                  <a:lnTo>
                    <a:pt x="1027137" y="3833583"/>
                  </a:lnTo>
                  <a:close/>
                </a:path>
                <a:path w="4138295" h="4138295">
                  <a:moveTo>
                    <a:pt x="3062312" y="3861460"/>
                  </a:moveTo>
                  <a:lnTo>
                    <a:pt x="3037173" y="3875219"/>
                  </a:lnTo>
                  <a:lnTo>
                    <a:pt x="3011766" y="3888625"/>
                  </a:lnTo>
                  <a:lnTo>
                    <a:pt x="3020669" y="3905758"/>
                  </a:lnTo>
                  <a:lnTo>
                    <a:pt x="3033534" y="3899037"/>
                  </a:lnTo>
                  <a:lnTo>
                    <a:pt x="3046318" y="3892230"/>
                  </a:lnTo>
                  <a:lnTo>
                    <a:pt x="3071672" y="3878351"/>
                  </a:lnTo>
                  <a:lnTo>
                    <a:pt x="3062312" y="3861460"/>
                  </a:lnTo>
                  <a:close/>
                </a:path>
                <a:path w="4138295" h="4138295">
                  <a:moveTo>
                    <a:pt x="1127772" y="3889489"/>
                  </a:moveTo>
                  <a:lnTo>
                    <a:pt x="1118882" y="3906583"/>
                  </a:lnTo>
                  <a:lnTo>
                    <a:pt x="1144749" y="3919810"/>
                  </a:lnTo>
                  <a:lnTo>
                    <a:pt x="1170825" y="3932656"/>
                  </a:lnTo>
                  <a:lnTo>
                    <a:pt x="1179220" y="3915283"/>
                  </a:lnTo>
                  <a:lnTo>
                    <a:pt x="1153391" y="3902552"/>
                  </a:lnTo>
                  <a:lnTo>
                    <a:pt x="1127772" y="3889489"/>
                  </a:lnTo>
                  <a:close/>
                </a:path>
                <a:path w="4138295" h="4138295">
                  <a:moveTo>
                    <a:pt x="2960560" y="3914381"/>
                  </a:moveTo>
                  <a:lnTo>
                    <a:pt x="2934750" y="3926716"/>
                  </a:lnTo>
                  <a:lnTo>
                    <a:pt x="2908693" y="3938689"/>
                  </a:lnTo>
                  <a:lnTo>
                    <a:pt x="2916618" y="3956291"/>
                  </a:lnTo>
                  <a:lnTo>
                    <a:pt x="2942944" y="3944204"/>
                  </a:lnTo>
                  <a:lnTo>
                    <a:pt x="2969031" y="3931754"/>
                  </a:lnTo>
                  <a:lnTo>
                    <a:pt x="2960560" y="3914381"/>
                  </a:lnTo>
                  <a:close/>
                </a:path>
                <a:path w="4138295" h="4138295">
                  <a:moveTo>
                    <a:pt x="1231442" y="3939628"/>
                  </a:moveTo>
                  <a:lnTo>
                    <a:pt x="1223517" y="3957269"/>
                  </a:lnTo>
                  <a:lnTo>
                    <a:pt x="1250134" y="3968981"/>
                  </a:lnTo>
                  <a:lnTo>
                    <a:pt x="1276921" y="3980370"/>
                  </a:lnTo>
                  <a:lnTo>
                    <a:pt x="1284287" y="3962488"/>
                  </a:lnTo>
                  <a:lnTo>
                    <a:pt x="1257793" y="3951268"/>
                  </a:lnTo>
                  <a:lnTo>
                    <a:pt x="1231442" y="3939628"/>
                  </a:lnTo>
                  <a:close/>
                </a:path>
                <a:path w="4138295" h="4138295">
                  <a:moveTo>
                    <a:pt x="2856128" y="3961472"/>
                  </a:moveTo>
                  <a:lnTo>
                    <a:pt x="2829645" y="3972325"/>
                  </a:lnTo>
                  <a:lnTo>
                    <a:pt x="2802991" y="3982796"/>
                  </a:lnTo>
                  <a:lnTo>
                    <a:pt x="2809900" y="4000830"/>
                  </a:lnTo>
                  <a:lnTo>
                    <a:pt x="2836835" y="3990220"/>
                  </a:lnTo>
                  <a:lnTo>
                    <a:pt x="2863570" y="3979316"/>
                  </a:lnTo>
                  <a:lnTo>
                    <a:pt x="2856128" y="3961472"/>
                  </a:lnTo>
                  <a:close/>
                </a:path>
                <a:path w="4138295" h="4138295">
                  <a:moveTo>
                    <a:pt x="1337843" y="3983863"/>
                  </a:moveTo>
                  <a:lnTo>
                    <a:pt x="1330947" y="4001897"/>
                  </a:lnTo>
                  <a:lnTo>
                    <a:pt x="1358142" y="4012106"/>
                  </a:lnTo>
                  <a:lnTo>
                    <a:pt x="1385519" y="4021963"/>
                  </a:lnTo>
                  <a:lnTo>
                    <a:pt x="1391945" y="4003738"/>
                  </a:lnTo>
                  <a:lnTo>
                    <a:pt x="1364794" y="3993991"/>
                  </a:lnTo>
                  <a:lnTo>
                    <a:pt x="1337843" y="3983863"/>
                  </a:lnTo>
                  <a:close/>
                </a:path>
                <a:path w="4138295" h="4138295">
                  <a:moveTo>
                    <a:pt x="2749054" y="4002671"/>
                  </a:moveTo>
                  <a:lnTo>
                    <a:pt x="2721924" y="4012061"/>
                  </a:lnTo>
                  <a:lnTo>
                    <a:pt x="2694584" y="4021061"/>
                  </a:lnTo>
                  <a:lnTo>
                    <a:pt x="2700515" y="4039412"/>
                  </a:lnTo>
                  <a:lnTo>
                    <a:pt x="2728079" y="4030351"/>
                  </a:lnTo>
                  <a:lnTo>
                    <a:pt x="2755442" y="4020908"/>
                  </a:lnTo>
                  <a:lnTo>
                    <a:pt x="2749054" y="4002671"/>
                  </a:lnTo>
                  <a:close/>
                </a:path>
                <a:path w="4138295" h="4138295">
                  <a:moveTo>
                    <a:pt x="1446606" y="4022039"/>
                  </a:moveTo>
                  <a:lnTo>
                    <a:pt x="1440726" y="4040466"/>
                  </a:lnTo>
                  <a:lnTo>
                    <a:pt x="1468493" y="4049114"/>
                  </a:lnTo>
                  <a:lnTo>
                    <a:pt x="1496440" y="4057370"/>
                  </a:lnTo>
                  <a:lnTo>
                    <a:pt x="1501774" y="4038828"/>
                  </a:lnTo>
                  <a:lnTo>
                    <a:pt x="1474109" y="4030643"/>
                  </a:lnTo>
                  <a:lnTo>
                    <a:pt x="1446606" y="4022039"/>
                  </a:lnTo>
                  <a:close/>
                </a:path>
                <a:path w="4138295" h="4138295">
                  <a:moveTo>
                    <a:pt x="2639618" y="4037812"/>
                  </a:moveTo>
                  <a:lnTo>
                    <a:pt x="2611996" y="4045624"/>
                  </a:lnTo>
                  <a:lnTo>
                    <a:pt x="2584221" y="4053065"/>
                  </a:lnTo>
                  <a:lnTo>
                    <a:pt x="2589085" y="4071759"/>
                  </a:lnTo>
                  <a:lnTo>
                    <a:pt x="2617119" y="4064247"/>
                  </a:lnTo>
                  <a:lnTo>
                    <a:pt x="2645029" y="4056354"/>
                  </a:lnTo>
                  <a:lnTo>
                    <a:pt x="2639618" y="4037812"/>
                  </a:lnTo>
                  <a:close/>
                </a:path>
                <a:path w="4138295" h="4138295">
                  <a:moveTo>
                    <a:pt x="1557248" y="4053954"/>
                  </a:moveTo>
                  <a:lnTo>
                    <a:pt x="1552422" y="4072661"/>
                  </a:lnTo>
                  <a:lnTo>
                    <a:pt x="1580538" y="4079724"/>
                  </a:lnTo>
                  <a:lnTo>
                    <a:pt x="1608797" y="4086339"/>
                  </a:lnTo>
                  <a:lnTo>
                    <a:pt x="1613077" y="4067568"/>
                  </a:lnTo>
                  <a:lnTo>
                    <a:pt x="1585086" y="4060966"/>
                  </a:lnTo>
                  <a:lnTo>
                    <a:pt x="1557248" y="4053954"/>
                  </a:lnTo>
                  <a:close/>
                </a:path>
                <a:path w="4138295" h="4138295">
                  <a:moveTo>
                    <a:pt x="2528430" y="4066743"/>
                  </a:moveTo>
                  <a:lnTo>
                    <a:pt x="2500409" y="4072972"/>
                  </a:lnTo>
                  <a:lnTo>
                    <a:pt x="2472207" y="4078820"/>
                  </a:lnTo>
                  <a:lnTo>
                    <a:pt x="2476055" y="4097756"/>
                  </a:lnTo>
                  <a:lnTo>
                    <a:pt x="2504459" y="4091846"/>
                  </a:lnTo>
                  <a:lnTo>
                    <a:pt x="2532748" y="4085564"/>
                  </a:lnTo>
                  <a:lnTo>
                    <a:pt x="2528430" y="4066743"/>
                  </a:lnTo>
                  <a:close/>
                </a:path>
                <a:path w="4138295" h="4138295">
                  <a:moveTo>
                    <a:pt x="1669262" y="4079519"/>
                  </a:moveTo>
                  <a:lnTo>
                    <a:pt x="1665490" y="4098455"/>
                  </a:lnTo>
                  <a:lnTo>
                    <a:pt x="1693957" y="4103884"/>
                  </a:lnTo>
                  <a:lnTo>
                    <a:pt x="1722539" y="4108932"/>
                  </a:lnTo>
                  <a:lnTo>
                    <a:pt x="1725802" y="4089920"/>
                  </a:lnTo>
                  <a:lnTo>
                    <a:pt x="1697456" y="4084905"/>
                  </a:lnTo>
                  <a:lnTo>
                    <a:pt x="1669262" y="4079519"/>
                  </a:lnTo>
                  <a:close/>
                </a:path>
                <a:path w="4138295" h="4138295">
                  <a:moveTo>
                    <a:pt x="2415755" y="4089285"/>
                  </a:moveTo>
                  <a:lnTo>
                    <a:pt x="2387428" y="4093946"/>
                  </a:lnTo>
                  <a:lnTo>
                    <a:pt x="2358986" y="4098226"/>
                  </a:lnTo>
                  <a:lnTo>
                    <a:pt x="2361679" y="4117314"/>
                  </a:lnTo>
                  <a:lnTo>
                    <a:pt x="2390414" y="4113020"/>
                  </a:lnTo>
                  <a:lnTo>
                    <a:pt x="2418969" y="4108335"/>
                  </a:lnTo>
                  <a:lnTo>
                    <a:pt x="2415755" y="4089285"/>
                  </a:lnTo>
                  <a:close/>
                </a:path>
                <a:path w="4138295" h="4138295">
                  <a:moveTo>
                    <a:pt x="1782559" y="4098696"/>
                  </a:moveTo>
                  <a:lnTo>
                    <a:pt x="1779904" y="4117835"/>
                  </a:lnTo>
                  <a:lnTo>
                    <a:pt x="1794237" y="4119778"/>
                  </a:lnTo>
                  <a:lnTo>
                    <a:pt x="1837410" y="4125074"/>
                  </a:lnTo>
                  <a:lnTo>
                    <a:pt x="1839569" y="4105871"/>
                  </a:lnTo>
                  <a:lnTo>
                    <a:pt x="1811026" y="4102488"/>
                  </a:lnTo>
                  <a:lnTo>
                    <a:pt x="1782559" y="4098696"/>
                  </a:lnTo>
                  <a:close/>
                </a:path>
                <a:path w="4138295" h="4138295">
                  <a:moveTo>
                    <a:pt x="2301938" y="4105478"/>
                  </a:moveTo>
                  <a:lnTo>
                    <a:pt x="2287707" y="4107046"/>
                  </a:lnTo>
                  <a:lnTo>
                    <a:pt x="2244775" y="4111205"/>
                  </a:lnTo>
                  <a:lnTo>
                    <a:pt x="2246452" y="4130408"/>
                  </a:lnTo>
                  <a:lnTo>
                    <a:pt x="2275336" y="4127746"/>
                  </a:lnTo>
                  <a:lnTo>
                    <a:pt x="2304135" y="4124693"/>
                  </a:lnTo>
                  <a:lnTo>
                    <a:pt x="2301938" y="4105478"/>
                  </a:lnTo>
                  <a:close/>
                </a:path>
                <a:path w="4138295" h="4138295">
                  <a:moveTo>
                    <a:pt x="1896732" y="4111472"/>
                  </a:moveTo>
                  <a:lnTo>
                    <a:pt x="1895170" y="4130725"/>
                  </a:lnTo>
                  <a:lnTo>
                    <a:pt x="1909587" y="4131875"/>
                  </a:lnTo>
                  <a:lnTo>
                    <a:pt x="1952993" y="4134726"/>
                  </a:lnTo>
                  <a:lnTo>
                    <a:pt x="1954098" y="4115435"/>
                  </a:lnTo>
                  <a:lnTo>
                    <a:pt x="1925386" y="4113649"/>
                  </a:lnTo>
                  <a:lnTo>
                    <a:pt x="1896732" y="4111472"/>
                  </a:lnTo>
                  <a:close/>
                </a:path>
                <a:path w="4138295" h="4138295">
                  <a:moveTo>
                    <a:pt x="2187498" y="4115282"/>
                  </a:moveTo>
                  <a:lnTo>
                    <a:pt x="2173165" y="4116046"/>
                  </a:lnTo>
                  <a:lnTo>
                    <a:pt x="2130056" y="4117746"/>
                  </a:lnTo>
                  <a:lnTo>
                    <a:pt x="2130602" y="4137037"/>
                  </a:lnTo>
                  <a:lnTo>
                    <a:pt x="2159649" y="4135991"/>
                  </a:lnTo>
                  <a:lnTo>
                    <a:pt x="2188552" y="4134535"/>
                  </a:lnTo>
                  <a:lnTo>
                    <a:pt x="2187498" y="4115282"/>
                  </a:lnTo>
                  <a:close/>
                </a:path>
                <a:path w="4138295" h="4138295">
                  <a:moveTo>
                    <a:pt x="2011540" y="4117835"/>
                  </a:moveTo>
                  <a:lnTo>
                    <a:pt x="2010981" y="4137152"/>
                  </a:lnTo>
                  <a:lnTo>
                    <a:pt x="2039937" y="4137736"/>
                  </a:lnTo>
                  <a:lnTo>
                    <a:pt x="2072614" y="4137939"/>
                  </a:lnTo>
                  <a:lnTo>
                    <a:pt x="2072614" y="4118648"/>
                  </a:lnTo>
                  <a:lnTo>
                    <a:pt x="2040197" y="4118446"/>
                  </a:lnTo>
                  <a:lnTo>
                    <a:pt x="2011540" y="4117835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2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899314" y="2231198"/>
              <a:ext cx="3166706" cy="3146720"/>
              <a:chOff x="3109777" y="2173279"/>
              <a:chExt cx="3588933" cy="3566282"/>
            </a:xfrm>
          </p:grpSpPr>
          <p:sp>
            <p:nvSpPr>
              <p:cNvPr id="54" name="object 4"/>
              <p:cNvSpPr/>
              <p:nvPr/>
            </p:nvSpPr>
            <p:spPr>
              <a:xfrm>
                <a:off x="3109777" y="3934256"/>
                <a:ext cx="1805305" cy="1805305"/>
              </a:xfrm>
              <a:custGeom>
                <a:avLst/>
                <a:gdLst/>
                <a:ahLst/>
                <a:cxnLst/>
                <a:rect l="l" t="t" r="r" b="b"/>
                <a:pathLst>
                  <a:path w="1805304" h="1805304">
                    <a:moveTo>
                      <a:pt x="1805063" y="0"/>
                    </a:moveTo>
                    <a:lnTo>
                      <a:pt x="0" y="0"/>
                    </a:lnTo>
                    <a:lnTo>
                      <a:pt x="1382" y="48081"/>
                    </a:lnTo>
                    <a:lnTo>
                      <a:pt x="3961" y="95853"/>
                    </a:lnTo>
                    <a:lnTo>
                      <a:pt x="7723" y="143300"/>
                    </a:lnTo>
                    <a:lnTo>
                      <a:pt x="12652" y="190405"/>
                    </a:lnTo>
                    <a:lnTo>
                      <a:pt x="18735" y="237154"/>
                    </a:lnTo>
                    <a:lnTo>
                      <a:pt x="25958" y="283531"/>
                    </a:lnTo>
                    <a:lnTo>
                      <a:pt x="34305" y="329519"/>
                    </a:lnTo>
                    <a:lnTo>
                      <a:pt x="43763" y="375105"/>
                    </a:lnTo>
                    <a:lnTo>
                      <a:pt x="54317" y="420271"/>
                    </a:lnTo>
                    <a:lnTo>
                      <a:pt x="65953" y="465003"/>
                    </a:lnTo>
                    <a:lnTo>
                      <a:pt x="78656" y="509284"/>
                    </a:lnTo>
                    <a:lnTo>
                      <a:pt x="92412" y="553099"/>
                    </a:lnTo>
                    <a:lnTo>
                      <a:pt x="107207" y="596433"/>
                    </a:lnTo>
                    <a:lnTo>
                      <a:pt x="123026" y="639270"/>
                    </a:lnTo>
                    <a:lnTo>
                      <a:pt x="139855" y="681594"/>
                    </a:lnTo>
                    <a:lnTo>
                      <a:pt x="157679" y="723390"/>
                    </a:lnTo>
                    <a:lnTo>
                      <a:pt x="176485" y="764642"/>
                    </a:lnTo>
                    <a:lnTo>
                      <a:pt x="196257" y="805335"/>
                    </a:lnTo>
                    <a:lnTo>
                      <a:pt x="216982" y="845452"/>
                    </a:lnTo>
                    <a:lnTo>
                      <a:pt x="238644" y="884979"/>
                    </a:lnTo>
                    <a:lnTo>
                      <a:pt x="261231" y="923900"/>
                    </a:lnTo>
                    <a:lnTo>
                      <a:pt x="284726" y="962198"/>
                    </a:lnTo>
                    <a:lnTo>
                      <a:pt x="309116" y="999859"/>
                    </a:lnTo>
                    <a:lnTo>
                      <a:pt x="334387" y="1036867"/>
                    </a:lnTo>
                    <a:lnTo>
                      <a:pt x="360524" y="1073207"/>
                    </a:lnTo>
                    <a:lnTo>
                      <a:pt x="387513" y="1108862"/>
                    </a:lnTo>
                    <a:lnTo>
                      <a:pt x="415339" y="1143817"/>
                    </a:lnTo>
                    <a:lnTo>
                      <a:pt x="443987" y="1178056"/>
                    </a:lnTo>
                    <a:lnTo>
                      <a:pt x="473445" y="1211565"/>
                    </a:lnTo>
                    <a:lnTo>
                      <a:pt x="503697" y="1244326"/>
                    </a:lnTo>
                    <a:lnTo>
                      <a:pt x="534728" y="1276326"/>
                    </a:lnTo>
                    <a:lnTo>
                      <a:pt x="566525" y="1307547"/>
                    </a:lnTo>
                    <a:lnTo>
                      <a:pt x="599073" y="1337975"/>
                    </a:lnTo>
                    <a:lnTo>
                      <a:pt x="632358" y="1367594"/>
                    </a:lnTo>
                    <a:lnTo>
                      <a:pt x="666365" y="1396388"/>
                    </a:lnTo>
                    <a:lnTo>
                      <a:pt x="701080" y="1424342"/>
                    </a:lnTo>
                    <a:lnTo>
                      <a:pt x="736489" y="1451439"/>
                    </a:lnTo>
                    <a:lnTo>
                      <a:pt x="772577" y="1477666"/>
                    </a:lnTo>
                    <a:lnTo>
                      <a:pt x="809329" y="1503005"/>
                    </a:lnTo>
                    <a:lnTo>
                      <a:pt x="846733" y="1527441"/>
                    </a:lnTo>
                    <a:lnTo>
                      <a:pt x="884772" y="1550959"/>
                    </a:lnTo>
                    <a:lnTo>
                      <a:pt x="923433" y="1573543"/>
                    </a:lnTo>
                    <a:lnTo>
                      <a:pt x="962701" y="1595177"/>
                    </a:lnTo>
                    <a:lnTo>
                      <a:pt x="1002562" y="1615847"/>
                    </a:lnTo>
                    <a:lnTo>
                      <a:pt x="1043002" y="1635535"/>
                    </a:lnTo>
                    <a:lnTo>
                      <a:pt x="1084005" y="1654227"/>
                    </a:lnTo>
                    <a:lnTo>
                      <a:pt x="1125559" y="1671907"/>
                    </a:lnTo>
                    <a:lnTo>
                      <a:pt x="1167648" y="1688560"/>
                    </a:lnTo>
                    <a:lnTo>
                      <a:pt x="1210258" y="1704169"/>
                    </a:lnTo>
                    <a:lnTo>
                      <a:pt x="1253375" y="1718720"/>
                    </a:lnTo>
                    <a:lnTo>
                      <a:pt x="1296984" y="1732196"/>
                    </a:lnTo>
                    <a:lnTo>
                      <a:pt x="1341071" y="1744583"/>
                    </a:lnTo>
                    <a:lnTo>
                      <a:pt x="1385622" y="1755863"/>
                    </a:lnTo>
                    <a:lnTo>
                      <a:pt x="1430621" y="1766023"/>
                    </a:lnTo>
                    <a:lnTo>
                      <a:pt x="1476056" y="1775045"/>
                    </a:lnTo>
                    <a:lnTo>
                      <a:pt x="1521911" y="1782916"/>
                    </a:lnTo>
                    <a:lnTo>
                      <a:pt x="1568171" y="1789618"/>
                    </a:lnTo>
                    <a:lnTo>
                      <a:pt x="1614824" y="1795137"/>
                    </a:lnTo>
                    <a:lnTo>
                      <a:pt x="1661854" y="1799456"/>
                    </a:lnTo>
                    <a:lnTo>
                      <a:pt x="1709247" y="1802561"/>
                    </a:lnTo>
                    <a:lnTo>
                      <a:pt x="1756988" y="1804435"/>
                    </a:lnTo>
                    <a:lnTo>
                      <a:pt x="1805063" y="1805063"/>
                    </a:lnTo>
                    <a:lnTo>
                      <a:pt x="1805063" y="0"/>
                    </a:lnTo>
                    <a:close/>
                  </a:path>
                </a:pathLst>
              </a:custGeom>
              <a:solidFill>
                <a:srgbClr val="4DAF29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object 5"/>
              <p:cNvSpPr/>
              <p:nvPr/>
            </p:nvSpPr>
            <p:spPr>
              <a:xfrm>
                <a:off x="3110763" y="2176548"/>
                <a:ext cx="1805305" cy="1805305"/>
              </a:xfrm>
              <a:custGeom>
                <a:avLst/>
                <a:gdLst/>
                <a:ahLst/>
                <a:cxnLst/>
                <a:rect l="l" t="t" r="r" b="b"/>
                <a:pathLst>
                  <a:path w="1805304" h="1805304">
                    <a:moveTo>
                      <a:pt x="1805063" y="0"/>
                    </a:moveTo>
                    <a:lnTo>
                      <a:pt x="1756981" y="1382"/>
                    </a:lnTo>
                    <a:lnTo>
                      <a:pt x="1709209" y="3961"/>
                    </a:lnTo>
                    <a:lnTo>
                      <a:pt x="1661763" y="7723"/>
                    </a:lnTo>
                    <a:lnTo>
                      <a:pt x="1614657" y="12652"/>
                    </a:lnTo>
                    <a:lnTo>
                      <a:pt x="1567909" y="18735"/>
                    </a:lnTo>
                    <a:lnTo>
                      <a:pt x="1521532" y="25958"/>
                    </a:lnTo>
                    <a:lnTo>
                      <a:pt x="1475543" y="34305"/>
                    </a:lnTo>
                    <a:lnTo>
                      <a:pt x="1429958" y="43763"/>
                    </a:lnTo>
                    <a:lnTo>
                      <a:pt x="1384792" y="54317"/>
                    </a:lnTo>
                    <a:lnTo>
                      <a:pt x="1340060" y="65953"/>
                    </a:lnTo>
                    <a:lnTo>
                      <a:pt x="1295779" y="78656"/>
                    </a:lnTo>
                    <a:lnTo>
                      <a:pt x="1251963" y="92412"/>
                    </a:lnTo>
                    <a:lnTo>
                      <a:pt x="1208629" y="107207"/>
                    </a:lnTo>
                    <a:lnTo>
                      <a:pt x="1165793" y="123026"/>
                    </a:lnTo>
                    <a:lnTo>
                      <a:pt x="1123468" y="139855"/>
                    </a:lnTo>
                    <a:lnTo>
                      <a:pt x="1081672" y="157679"/>
                    </a:lnTo>
                    <a:lnTo>
                      <a:pt x="1040420" y="176485"/>
                    </a:lnTo>
                    <a:lnTo>
                      <a:pt x="999728" y="196257"/>
                    </a:lnTo>
                    <a:lnTo>
                      <a:pt x="959610" y="216982"/>
                    </a:lnTo>
                    <a:lnTo>
                      <a:pt x="920084" y="238644"/>
                    </a:lnTo>
                    <a:lnTo>
                      <a:pt x="881163" y="261231"/>
                    </a:lnTo>
                    <a:lnTo>
                      <a:pt x="842864" y="284726"/>
                    </a:lnTo>
                    <a:lnTo>
                      <a:pt x="805203" y="309116"/>
                    </a:lnTo>
                    <a:lnTo>
                      <a:pt x="768195" y="334387"/>
                    </a:lnTo>
                    <a:lnTo>
                      <a:pt x="731856" y="360524"/>
                    </a:lnTo>
                    <a:lnTo>
                      <a:pt x="696201" y="387513"/>
                    </a:lnTo>
                    <a:lnTo>
                      <a:pt x="661246" y="415339"/>
                    </a:lnTo>
                    <a:lnTo>
                      <a:pt x="627007" y="443987"/>
                    </a:lnTo>
                    <a:lnTo>
                      <a:pt x="593498" y="473445"/>
                    </a:lnTo>
                    <a:lnTo>
                      <a:pt x="560736" y="503697"/>
                    </a:lnTo>
                    <a:lnTo>
                      <a:pt x="528737" y="534728"/>
                    </a:lnTo>
                    <a:lnTo>
                      <a:pt x="497516" y="566525"/>
                    </a:lnTo>
                    <a:lnTo>
                      <a:pt x="467088" y="599073"/>
                    </a:lnTo>
                    <a:lnTo>
                      <a:pt x="437469" y="632358"/>
                    </a:lnTo>
                    <a:lnTo>
                      <a:pt x="408675" y="666365"/>
                    </a:lnTo>
                    <a:lnTo>
                      <a:pt x="380721" y="701080"/>
                    </a:lnTo>
                    <a:lnTo>
                      <a:pt x="353623" y="736489"/>
                    </a:lnTo>
                    <a:lnTo>
                      <a:pt x="327397" y="772577"/>
                    </a:lnTo>
                    <a:lnTo>
                      <a:pt x="302058" y="809329"/>
                    </a:lnTo>
                    <a:lnTo>
                      <a:pt x="277622" y="846733"/>
                    </a:lnTo>
                    <a:lnTo>
                      <a:pt x="254104" y="884772"/>
                    </a:lnTo>
                    <a:lnTo>
                      <a:pt x="231520" y="923433"/>
                    </a:lnTo>
                    <a:lnTo>
                      <a:pt x="209885" y="962701"/>
                    </a:lnTo>
                    <a:lnTo>
                      <a:pt x="189216" y="1002562"/>
                    </a:lnTo>
                    <a:lnTo>
                      <a:pt x="169528" y="1043002"/>
                    </a:lnTo>
                    <a:lnTo>
                      <a:pt x="150835" y="1084005"/>
                    </a:lnTo>
                    <a:lnTo>
                      <a:pt x="133155" y="1125559"/>
                    </a:lnTo>
                    <a:lnTo>
                      <a:pt x="116503" y="1167648"/>
                    </a:lnTo>
                    <a:lnTo>
                      <a:pt x="100893" y="1210258"/>
                    </a:lnTo>
                    <a:lnTo>
                      <a:pt x="86343" y="1253375"/>
                    </a:lnTo>
                    <a:lnTo>
                      <a:pt x="72866" y="1296984"/>
                    </a:lnTo>
                    <a:lnTo>
                      <a:pt x="60480" y="1341071"/>
                    </a:lnTo>
                    <a:lnTo>
                      <a:pt x="49199" y="1385622"/>
                    </a:lnTo>
                    <a:lnTo>
                      <a:pt x="39040" y="1430621"/>
                    </a:lnTo>
                    <a:lnTo>
                      <a:pt x="30017" y="1476056"/>
                    </a:lnTo>
                    <a:lnTo>
                      <a:pt x="22147" y="1521911"/>
                    </a:lnTo>
                    <a:lnTo>
                      <a:pt x="15445" y="1568171"/>
                    </a:lnTo>
                    <a:lnTo>
                      <a:pt x="9926" y="1614824"/>
                    </a:lnTo>
                    <a:lnTo>
                      <a:pt x="5607" y="1661854"/>
                    </a:lnTo>
                    <a:lnTo>
                      <a:pt x="2502" y="1709247"/>
                    </a:lnTo>
                    <a:lnTo>
                      <a:pt x="628" y="1756988"/>
                    </a:lnTo>
                    <a:lnTo>
                      <a:pt x="0" y="1805063"/>
                    </a:lnTo>
                    <a:lnTo>
                      <a:pt x="1805063" y="1805063"/>
                    </a:lnTo>
                    <a:lnTo>
                      <a:pt x="1805063" y="0"/>
                    </a:lnTo>
                    <a:close/>
                  </a:path>
                </a:pathLst>
              </a:custGeom>
              <a:solidFill>
                <a:srgbClr val="F9572B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object 7"/>
              <p:cNvSpPr/>
              <p:nvPr/>
            </p:nvSpPr>
            <p:spPr>
              <a:xfrm>
                <a:off x="4893405" y="3930702"/>
                <a:ext cx="1805305" cy="1805305"/>
              </a:xfrm>
              <a:custGeom>
                <a:avLst/>
                <a:gdLst/>
                <a:ahLst/>
                <a:cxnLst/>
                <a:rect l="l" t="t" r="r" b="b"/>
                <a:pathLst>
                  <a:path w="1805304" h="1805304">
                    <a:moveTo>
                      <a:pt x="1805063" y="0"/>
                    </a:moveTo>
                    <a:lnTo>
                      <a:pt x="0" y="0"/>
                    </a:lnTo>
                    <a:lnTo>
                      <a:pt x="0" y="1805063"/>
                    </a:lnTo>
                    <a:lnTo>
                      <a:pt x="48081" y="1803681"/>
                    </a:lnTo>
                    <a:lnTo>
                      <a:pt x="95853" y="1801102"/>
                    </a:lnTo>
                    <a:lnTo>
                      <a:pt x="143300" y="1797340"/>
                    </a:lnTo>
                    <a:lnTo>
                      <a:pt x="190405" y="1792411"/>
                    </a:lnTo>
                    <a:lnTo>
                      <a:pt x="237154" y="1786327"/>
                    </a:lnTo>
                    <a:lnTo>
                      <a:pt x="283531" y="1779105"/>
                    </a:lnTo>
                    <a:lnTo>
                      <a:pt x="329519" y="1770757"/>
                    </a:lnTo>
                    <a:lnTo>
                      <a:pt x="375105" y="1761300"/>
                    </a:lnTo>
                    <a:lnTo>
                      <a:pt x="420271" y="1750746"/>
                    </a:lnTo>
                    <a:lnTo>
                      <a:pt x="465003" y="1739110"/>
                    </a:lnTo>
                    <a:lnTo>
                      <a:pt x="509284" y="1726407"/>
                    </a:lnTo>
                    <a:lnTo>
                      <a:pt x="553099" y="1712650"/>
                    </a:lnTo>
                    <a:lnTo>
                      <a:pt x="596433" y="1697856"/>
                    </a:lnTo>
                    <a:lnTo>
                      <a:pt x="639270" y="1682037"/>
                    </a:lnTo>
                    <a:lnTo>
                      <a:pt x="681594" y="1665208"/>
                    </a:lnTo>
                    <a:lnTo>
                      <a:pt x="723390" y="1647383"/>
                    </a:lnTo>
                    <a:lnTo>
                      <a:pt x="764642" y="1628578"/>
                    </a:lnTo>
                    <a:lnTo>
                      <a:pt x="805335" y="1608806"/>
                    </a:lnTo>
                    <a:lnTo>
                      <a:pt x="845452" y="1588081"/>
                    </a:lnTo>
                    <a:lnTo>
                      <a:pt x="884979" y="1566418"/>
                    </a:lnTo>
                    <a:lnTo>
                      <a:pt x="923900" y="1543832"/>
                    </a:lnTo>
                    <a:lnTo>
                      <a:pt x="962198" y="1520337"/>
                    </a:lnTo>
                    <a:lnTo>
                      <a:pt x="999859" y="1495946"/>
                    </a:lnTo>
                    <a:lnTo>
                      <a:pt x="1036867" y="1470676"/>
                    </a:lnTo>
                    <a:lnTo>
                      <a:pt x="1073207" y="1444539"/>
                    </a:lnTo>
                    <a:lnTo>
                      <a:pt x="1108862" y="1417550"/>
                    </a:lnTo>
                    <a:lnTo>
                      <a:pt x="1143817" y="1389724"/>
                    </a:lnTo>
                    <a:lnTo>
                      <a:pt x="1178056" y="1361075"/>
                    </a:lnTo>
                    <a:lnTo>
                      <a:pt x="1211565" y="1331618"/>
                    </a:lnTo>
                    <a:lnTo>
                      <a:pt x="1244326" y="1301366"/>
                    </a:lnTo>
                    <a:lnTo>
                      <a:pt x="1276326" y="1270334"/>
                    </a:lnTo>
                    <a:lnTo>
                      <a:pt x="1307547" y="1238537"/>
                    </a:lnTo>
                    <a:lnTo>
                      <a:pt x="1337975" y="1205989"/>
                    </a:lnTo>
                    <a:lnTo>
                      <a:pt x="1367594" y="1172705"/>
                    </a:lnTo>
                    <a:lnTo>
                      <a:pt x="1396388" y="1138697"/>
                    </a:lnTo>
                    <a:lnTo>
                      <a:pt x="1424342" y="1103982"/>
                    </a:lnTo>
                    <a:lnTo>
                      <a:pt x="1451439" y="1068574"/>
                    </a:lnTo>
                    <a:lnTo>
                      <a:pt x="1477666" y="1032486"/>
                    </a:lnTo>
                    <a:lnTo>
                      <a:pt x="1503005" y="995733"/>
                    </a:lnTo>
                    <a:lnTo>
                      <a:pt x="1527441" y="958330"/>
                    </a:lnTo>
                    <a:lnTo>
                      <a:pt x="1550959" y="920291"/>
                    </a:lnTo>
                    <a:lnTo>
                      <a:pt x="1573543" y="881630"/>
                    </a:lnTo>
                    <a:lnTo>
                      <a:pt x="1595177" y="842362"/>
                    </a:lnTo>
                    <a:lnTo>
                      <a:pt x="1615847" y="802501"/>
                    </a:lnTo>
                    <a:lnTo>
                      <a:pt x="1635535" y="762061"/>
                    </a:lnTo>
                    <a:lnTo>
                      <a:pt x="1654227" y="721057"/>
                    </a:lnTo>
                    <a:lnTo>
                      <a:pt x="1671907" y="679504"/>
                    </a:lnTo>
                    <a:lnTo>
                      <a:pt x="1688560" y="637415"/>
                    </a:lnTo>
                    <a:lnTo>
                      <a:pt x="1704169" y="594805"/>
                    </a:lnTo>
                    <a:lnTo>
                      <a:pt x="1718720" y="551688"/>
                    </a:lnTo>
                    <a:lnTo>
                      <a:pt x="1732196" y="508079"/>
                    </a:lnTo>
                    <a:lnTo>
                      <a:pt x="1744583" y="463992"/>
                    </a:lnTo>
                    <a:lnTo>
                      <a:pt x="1755863" y="419441"/>
                    </a:lnTo>
                    <a:lnTo>
                      <a:pt x="1766023" y="374442"/>
                    </a:lnTo>
                    <a:lnTo>
                      <a:pt x="1775045" y="329007"/>
                    </a:lnTo>
                    <a:lnTo>
                      <a:pt x="1782916" y="283152"/>
                    </a:lnTo>
                    <a:lnTo>
                      <a:pt x="1789618" y="236891"/>
                    </a:lnTo>
                    <a:lnTo>
                      <a:pt x="1795137" y="190239"/>
                    </a:lnTo>
                    <a:lnTo>
                      <a:pt x="1799456" y="143209"/>
                    </a:lnTo>
                    <a:lnTo>
                      <a:pt x="1802561" y="95816"/>
                    </a:lnTo>
                    <a:lnTo>
                      <a:pt x="1804435" y="48075"/>
                    </a:lnTo>
                    <a:lnTo>
                      <a:pt x="1805063" y="0"/>
                    </a:lnTo>
                    <a:close/>
                  </a:path>
                </a:pathLst>
              </a:custGeom>
              <a:solidFill>
                <a:srgbClr val="A5684D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object 6"/>
              <p:cNvSpPr/>
              <p:nvPr/>
            </p:nvSpPr>
            <p:spPr>
              <a:xfrm>
                <a:off x="4893405" y="2176546"/>
                <a:ext cx="1805305" cy="1805305"/>
              </a:xfrm>
              <a:custGeom>
                <a:avLst/>
                <a:gdLst/>
                <a:ahLst/>
                <a:cxnLst/>
                <a:rect l="l" t="t" r="r" b="b"/>
                <a:pathLst>
                  <a:path w="1805304" h="1805304">
                    <a:moveTo>
                      <a:pt x="0" y="0"/>
                    </a:moveTo>
                    <a:lnTo>
                      <a:pt x="0" y="1805063"/>
                    </a:lnTo>
                    <a:lnTo>
                      <a:pt x="1805063" y="1805063"/>
                    </a:lnTo>
                    <a:lnTo>
                      <a:pt x="1803681" y="1756981"/>
                    </a:lnTo>
                    <a:lnTo>
                      <a:pt x="1801102" y="1709209"/>
                    </a:lnTo>
                    <a:lnTo>
                      <a:pt x="1797340" y="1661763"/>
                    </a:lnTo>
                    <a:lnTo>
                      <a:pt x="1792411" y="1614657"/>
                    </a:lnTo>
                    <a:lnTo>
                      <a:pt x="1786327" y="1567909"/>
                    </a:lnTo>
                    <a:lnTo>
                      <a:pt x="1779105" y="1521532"/>
                    </a:lnTo>
                    <a:lnTo>
                      <a:pt x="1770757" y="1475543"/>
                    </a:lnTo>
                    <a:lnTo>
                      <a:pt x="1761300" y="1429958"/>
                    </a:lnTo>
                    <a:lnTo>
                      <a:pt x="1750746" y="1384792"/>
                    </a:lnTo>
                    <a:lnTo>
                      <a:pt x="1739110" y="1340060"/>
                    </a:lnTo>
                    <a:lnTo>
                      <a:pt x="1726407" y="1295779"/>
                    </a:lnTo>
                    <a:lnTo>
                      <a:pt x="1712650" y="1251963"/>
                    </a:lnTo>
                    <a:lnTo>
                      <a:pt x="1697856" y="1208629"/>
                    </a:lnTo>
                    <a:lnTo>
                      <a:pt x="1682037" y="1165793"/>
                    </a:lnTo>
                    <a:lnTo>
                      <a:pt x="1665208" y="1123468"/>
                    </a:lnTo>
                    <a:lnTo>
                      <a:pt x="1647383" y="1081672"/>
                    </a:lnTo>
                    <a:lnTo>
                      <a:pt x="1628578" y="1040420"/>
                    </a:lnTo>
                    <a:lnTo>
                      <a:pt x="1608806" y="999728"/>
                    </a:lnTo>
                    <a:lnTo>
                      <a:pt x="1588081" y="959610"/>
                    </a:lnTo>
                    <a:lnTo>
                      <a:pt x="1566418" y="920084"/>
                    </a:lnTo>
                    <a:lnTo>
                      <a:pt x="1543832" y="881163"/>
                    </a:lnTo>
                    <a:lnTo>
                      <a:pt x="1520337" y="842864"/>
                    </a:lnTo>
                    <a:lnTo>
                      <a:pt x="1495946" y="805203"/>
                    </a:lnTo>
                    <a:lnTo>
                      <a:pt x="1470676" y="768195"/>
                    </a:lnTo>
                    <a:lnTo>
                      <a:pt x="1444539" y="731856"/>
                    </a:lnTo>
                    <a:lnTo>
                      <a:pt x="1417550" y="696201"/>
                    </a:lnTo>
                    <a:lnTo>
                      <a:pt x="1389724" y="661246"/>
                    </a:lnTo>
                    <a:lnTo>
                      <a:pt x="1361075" y="627007"/>
                    </a:lnTo>
                    <a:lnTo>
                      <a:pt x="1331618" y="593498"/>
                    </a:lnTo>
                    <a:lnTo>
                      <a:pt x="1301366" y="560736"/>
                    </a:lnTo>
                    <a:lnTo>
                      <a:pt x="1270334" y="528737"/>
                    </a:lnTo>
                    <a:lnTo>
                      <a:pt x="1238537" y="497516"/>
                    </a:lnTo>
                    <a:lnTo>
                      <a:pt x="1205989" y="467088"/>
                    </a:lnTo>
                    <a:lnTo>
                      <a:pt x="1172705" y="437469"/>
                    </a:lnTo>
                    <a:lnTo>
                      <a:pt x="1138697" y="408675"/>
                    </a:lnTo>
                    <a:lnTo>
                      <a:pt x="1103982" y="380721"/>
                    </a:lnTo>
                    <a:lnTo>
                      <a:pt x="1068574" y="353623"/>
                    </a:lnTo>
                    <a:lnTo>
                      <a:pt x="1032486" y="327397"/>
                    </a:lnTo>
                    <a:lnTo>
                      <a:pt x="995733" y="302058"/>
                    </a:lnTo>
                    <a:lnTo>
                      <a:pt x="958330" y="277622"/>
                    </a:lnTo>
                    <a:lnTo>
                      <a:pt x="920291" y="254104"/>
                    </a:lnTo>
                    <a:lnTo>
                      <a:pt x="881630" y="231520"/>
                    </a:lnTo>
                    <a:lnTo>
                      <a:pt x="842362" y="209885"/>
                    </a:lnTo>
                    <a:lnTo>
                      <a:pt x="802501" y="189216"/>
                    </a:lnTo>
                    <a:lnTo>
                      <a:pt x="762061" y="169528"/>
                    </a:lnTo>
                    <a:lnTo>
                      <a:pt x="721057" y="150835"/>
                    </a:lnTo>
                    <a:lnTo>
                      <a:pt x="679504" y="133155"/>
                    </a:lnTo>
                    <a:lnTo>
                      <a:pt x="637415" y="116503"/>
                    </a:lnTo>
                    <a:lnTo>
                      <a:pt x="594805" y="100893"/>
                    </a:lnTo>
                    <a:lnTo>
                      <a:pt x="551688" y="86343"/>
                    </a:lnTo>
                    <a:lnTo>
                      <a:pt x="508079" y="72866"/>
                    </a:lnTo>
                    <a:lnTo>
                      <a:pt x="463992" y="60480"/>
                    </a:lnTo>
                    <a:lnTo>
                      <a:pt x="419441" y="49199"/>
                    </a:lnTo>
                    <a:lnTo>
                      <a:pt x="374442" y="39040"/>
                    </a:lnTo>
                    <a:lnTo>
                      <a:pt x="329007" y="30017"/>
                    </a:lnTo>
                    <a:lnTo>
                      <a:pt x="283152" y="22147"/>
                    </a:lnTo>
                    <a:lnTo>
                      <a:pt x="236891" y="15445"/>
                    </a:lnTo>
                    <a:lnTo>
                      <a:pt x="190239" y="9926"/>
                    </a:lnTo>
                    <a:lnTo>
                      <a:pt x="143209" y="5607"/>
                    </a:lnTo>
                    <a:lnTo>
                      <a:pt x="95816" y="2502"/>
                    </a:lnTo>
                    <a:lnTo>
                      <a:pt x="48075" y="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64E1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object 10"/>
              <p:cNvSpPr/>
              <p:nvPr/>
            </p:nvSpPr>
            <p:spPr>
              <a:xfrm>
                <a:off x="3131014" y="2173279"/>
                <a:ext cx="3559175" cy="3559175"/>
              </a:xfrm>
              <a:custGeom>
                <a:avLst/>
                <a:gdLst/>
                <a:ahLst/>
                <a:cxnLst/>
                <a:rect l="l" t="t" r="r" b="b"/>
                <a:pathLst>
                  <a:path w="3559175" h="3559175">
                    <a:moveTo>
                      <a:pt x="1777822" y="0"/>
                    </a:moveTo>
                    <a:lnTo>
                      <a:pt x="1779435" y="19304"/>
                    </a:lnTo>
                    <a:lnTo>
                      <a:pt x="1807449" y="19516"/>
                    </a:lnTo>
                    <a:lnTo>
                      <a:pt x="1835378" y="20167"/>
                    </a:lnTo>
                    <a:lnTo>
                      <a:pt x="1835962" y="876"/>
                    </a:lnTo>
                    <a:lnTo>
                      <a:pt x="1807741" y="219"/>
                    </a:lnTo>
                    <a:lnTo>
                      <a:pt x="1777822" y="0"/>
                    </a:lnTo>
                    <a:close/>
                  </a:path>
                  <a:path w="3559175" h="3559175">
                    <a:moveTo>
                      <a:pt x="1719643" y="952"/>
                    </a:moveTo>
                    <a:lnTo>
                      <a:pt x="1690490" y="2168"/>
                    </a:lnTo>
                    <a:lnTo>
                      <a:pt x="1661490" y="3860"/>
                    </a:lnTo>
                    <a:lnTo>
                      <a:pt x="1662747" y="23126"/>
                    </a:lnTo>
                    <a:lnTo>
                      <a:pt x="1691449" y="21469"/>
                    </a:lnTo>
                    <a:lnTo>
                      <a:pt x="1720265" y="20269"/>
                    </a:lnTo>
                    <a:lnTo>
                      <a:pt x="1719643" y="952"/>
                    </a:lnTo>
                    <a:close/>
                  </a:path>
                  <a:path w="3559175" h="3559175">
                    <a:moveTo>
                      <a:pt x="1894103" y="3657"/>
                    </a:moveTo>
                    <a:lnTo>
                      <a:pt x="1892896" y="22910"/>
                    </a:lnTo>
                    <a:lnTo>
                      <a:pt x="1921630" y="25001"/>
                    </a:lnTo>
                    <a:lnTo>
                      <a:pt x="1950250" y="27559"/>
                    </a:lnTo>
                    <a:lnTo>
                      <a:pt x="1952167" y="8331"/>
                    </a:lnTo>
                    <a:lnTo>
                      <a:pt x="1923216" y="5741"/>
                    </a:lnTo>
                    <a:lnTo>
                      <a:pt x="1894103" y="3657"/>
                    </a:lnTo>
                    <a:close/>
                  </a:path>
                  <a:path w="3559175" h="3559175">
                    <a:moveTo>
                      <a:pt x="1603476" y="8623"/>
                    </a:moveTo>
                    <a:lnTo>
                      <a:pt x="1574487" y="11733"/>
                    </a:lnTo>
                    <a:lnTo>
                      <a:pt x="1545640" y="15290"/>
                    </a:lnTo>
                    <a:lnTo>
                      <a:pt x="1548155" y="34442"/>
                    </a:lnTo>
                    <a:lnTo>
                      <a:pt x="1576693" y="30918"/>
                    </a:lnTo>
                    <a:lnTo>
                      <a:pt x="1605356" y="27851"/>
                    </a:lnTo>
                    <a:lnTo>
                      <a:pt x="1603476" y="8623"/>
                    </a:lnTo>
                    <a:close/>
                  </a:path>
                  <a:path w="3559175" h="3559175">
                    <a:moveTo>
                      <a:pt x="2009965" y="14859"/>
                    </a:moveTo>
                    <a:lnTo>
                      <a:pt x="2007450" y="34010"/>
                    </a:lnTo>
                    <a:lnTo>
                      <a:pt x="2036008" y="37953"/>
                    </a:lnTo>
                    <a:lnTo>
                      <a:pt x="2064385" y="42354"/>
                    </a:lnTo>
                    <a:lnTo>
                      <a:pt x="2067521" y="23304"/>
                    </a:lnTo>
                    <a:lnTo>
                      <a:pt x="2038834" y="18857"/>
                    </a:lnTo>
                    <a:lnTo>
                      <a:pt x="2009965" y="14859"/>
                    </a:lnTo>
                    <a:close/>
                  </a:path>
                  <a:path w="3559175" h="3559175">
                    <a:moveTo>
                      <a:pt x="1488122" y="23837"/>
                    </a:moveTo>
                    <a:lnTo>
                      <a:pt x="1459393" y="28813"/>
                    </a:lnTo>
                    <a:lnTo>
                      <a:pt x="1430845" y="34264"/>
                    </a:lnTo>
                    <a:lnTo>
                      <a:pt x="1434604" y="53200"/>
                    </a:lnTo>
                    <a:lnTo>
                      <a:pt x="1462841" y="47793"/>
                    </a:lnTo>
                    <a:lnTo>
                      <a:pt x="1491221" y="42862"/>
                    </a:lnTo>
                    <a:lnTo>
                      <a:pt x="1488122" y="23837"/>
                    </a:lnTo>
                    <a:close/>
                  </a:path>
                  <a:path w="3559175" h="3559175">
                    <a:moveTo>
                      <a:pt x="2124798" y="33642"/>
                    </a:moveTo>
                    <a:lnTo>
                      <a:pt x="2121077" y="52565"/>
                    </a:lnTo>
                    <a:lnTo>
                      <a:pt x="2149303" y="58389"/>
                    </a:lnTo>
                    <a:lnTo>
                      <a:pt x="2177376" y="64643"/>
                    </a:lnTo>
                    <a:lnTo>
                      <a:pt x="2181682" y="45847"/>
                    </a:lnTo>
                    <a:lnTo>
                      <a:pt x="2153331" y="39525"/>
                    </a:lnTo>
                    <a:lnTo>
                      <a:pt x="2124798" y="33642"/>
                    </a:lnTo>
                    <a:close/>
                  </a:path>
                  <a:path w="3559175" h="3559175">
                    <a:moveTo>
                      <a:pt x="1373949" y="46570"/>
                    </a:moveTo>
                    <a:lnTo>
                      <a:pt x="1345638" y="53457"/>
                    </a:lnTo>
                    <a:lnTo>
                      <a:pt x="1317498" y="60782"/>
                    </a:lnTo>
                    <a:lnTo>
                      <a:pt x="1322476" y="79425"/>
                    </a:lnTo>
                    <a:lnTo>
                      <a:pt x="1350329" y="72188"/>
                    </a:lnTo>
                    <a:lnTo>
                      <a:pt x="1378381" y="65379"/>
                    </a:lnTo>
                    <a:lnTo>
                      <a:pt x="1373949" y="46570"/>
                    </a:lnTo>
                    <a:close/>
                  </a:path>
                  <a:path w="3559175" h="3559175">
                    <a:moveTo>
                      <a:pt x="2238222" y="59918"/>
                    </a:moveTo>
                    <a:lnTo>
                      <a:pt x="2233206" y="78613"/>
                    </a:lnTo>
                    <a:lnTo>
                      <a:pt x="2260971" y="86266"/>
                    </a:lnTo>
                    <a:lnTo>
                      <a:pt x="2288565" y="94386"/>
                    </a:lnTo>
                    <a:lnTo>
                      <a:pt x="2294178" y="75920"/>
                    </a:lnTo>
                    <a:lnTo>
                      <a:pt x="2266286" y="67705"/>
                    </a:lnTo>
                    <a:lnTo>
                      <a:pt x="2238222" y="59918"/>
                    </a:lnTo>
                    <a:close/>
                  </a:path>
                  <a:path w="3559175" h="3559175">
                    <a:moveTo>
                      <a:pt x="1261554" y="76822"/>
                    </a:moveTo>
                    <a:lnTo>
                      <a:pt x="1233765" y="85547"/>
                    </a:lnTo>
                    <a:lnTo>
                      <a:pt x="1206195" y="94691"/>
                    </a:lnTo>
                    <a:lnTo>
                      <a:pt x="1212342" y="112991"/>
                    </a:lnTo>
                    <a:lnTo>
                      <a:pt x="1239691" y="103916"/>
                    </a:lnTo>
                    <a:lnTo>
                      <a:pt x="1267155" y="95288"/>
                    </a:lnTo>
                    <a:lnTo>
                      <a:pt x="1261554" y="76822"/>
                    </a:lnTo>
                    <a:close/>
                  </a:path>
                  <a:path w="3559175" h="3559175">
                    <a:moveTo>
                      <a:pt x="2349766" y="93713"/>
                    </a:moveTo>
                    <a:lnTo>
                      <a:pt x="2343607" y="112014"/>
                    </a:lnTo>
                    <a:lnTo>
                      <a:pt x="2357266" y="116709"/>
                    </a:lnTo>
                    <a:lnTo>
                      <a:pt x="2384431" y="126439"/>
                    </a:lnTo>
                    <a:lnTo>
                      <a:pt x="2397912" y="131470"/>
                    </a:lnTo>
                    <a:lnTo>
                      <a:pt x="2404770" y="113398"/>
                    </a:lnTo>
                    <a:lnTo>
                      <a:pt x="2377387" y="103336"/>
                    </a:lnTo>
                    <a:lnTo>
                      <a:pt x="2349766" y="93713"/>
                    </a:lnTo>
                    <a:close/>
                  </a:path>
                  <a:path w="3559175" h="3559175">
                    <a:moveTo>
                      <a:pt x="1151420" y="114427"/>
                    </a:moveTo>
                    <a:lnTo>
                      <a:pt x="1137854" y="119603"/>
                    </a:lnTo>
                    <a:lnTo>
                      <a:pt x="1124340" y="124898"/>
                    </a:lnTo>
                    <a:lnTo>
                      <a:pt x="1097470" y="135826"/>
                    </a:lnTo>
                    <a:lnTo>
                      <a:pt x="1104874" y="153670"/>
                    </a:lnTo>
                    <a:lnTo>
                      <a:pt x="1131457" y="142851"/>
                    </a:lnTo>
                    <a:lnTo>
                      <a:pt x="1158240" y="132461"/>
                    </a:lnTo>
                    <a:lnTo>
                      <a:pt x="1151420" y="114427"/>
                    </a:lnTo>
                    <a:close/>
                  </a:path>
                  <a:path w="3559175" h="3559175">
                    <a:moveTo>
                      <a:pt x="2459037" y="134886"/>
                    </a:moveTo>
                    <a:lnTo>
                      <a:pt x="2451633" y="152692"/>
                    </a:lnTo>
                    <a:lnTo>
                      <a:pt x="2478212" y="163995"/>
                    </a:lnTo>
                    <a:lnTo>
                      <a:pt x="2504592" y="175679"/>
                    </a:lnTo>
                    <a:lnTo>
                      <a:pt x="2512517" y="158102"/>
                    </a:lnTo>
                    <a:lnTo>
                      <a:pt x="2485877" y="146280"/>
                    </a:lnTo>
                    <a:lnTo>
                      <a:pt x="2459037" y="134886"/>
                    </a:lnTo>
                    <a:close/>
                  </a:path>
                  <a:path w="3559175" h="3559175">
                    <a:moveTo>
                      <a:pt x="1044270" y="159004"/>
                    </a:moveTo>
                    <a:lnTo>
                      <a:pt x="1017924" y="171276"/>
                    </a:lnTo>
                    <a:lnTo>
                      <a:pt x="1004850" y="177565"/>
                    </a:lnTo>
                    <a:lnTo>
                      <a:pt x="991844" y="183959"/>
                    </a:lnTo>
                    <a:lnTo>
                      <a:pt x="1000391" y="201256"/>
                    </a:lnTo>
                    <a:lnTo>
                      <a:pt x="1013293" y="194922"/>
                    </a:lnTo>
                    <a:lnTo>
                      <a:pt x="1026245" y="188698"/>
                    </a:lnTo>
                    <a:lnTo>
                      <a:pt x="1052309" y="176568"/>
                    </a:lnTo>
                    <a:lnTo>
                      <a:pt x="1044270" y="159004"/>
                    </a:lnTo>
                    <a:close/>
                  </a:path>
                  <a:path w="3559175" h="3559175">
                    <a:moveTo>
                      <a:pt x="2565209" y="183070"/>
                    </a:moveTo>
                    <a:lnTo>
                      <a:pt x="2556662" y="200380"/>
                    </a:lnTo>
                    <a:lnTo>
                      <a:pt x="2569562" y="206827"/>
                    </a:lnTo>
                    <a:lnTo>
                      <a:pt x="2582398" y="213372"/>
                    </a:lnTo>
                    <a:lnTo>
                      <a:pt x="2595177" y="220022"/>
                    </a:lnTo>
                    <a:lnTo>
                      <a:pt x="2607906" y="226783"/>
                    </a:lnTo>
                    <a:lnTo>
                      <a:pt x="2617038" y="209753"/>
                    </a:lnTo>
                    <a:lnTo>
                      <a:pt x="2604182" y="202933"/>
                    </a:lnTo>
                    <a:lnTo>
                      <a:pt x="2591257" y="196211"/>
                    </a:lnTo>
                    <a:lnTo>
                      <a:pt x="2578265" y="189589"/>
                    </a:lnTo>
                    <a:lnTo>
                      <a:pt x="2565209" y="183070"/>
                    </a:lnTo>
                    <a:close/>
                  </a:path>
                  <a:path w="3559175" h="3559175">
                    <a:moveTo>
                      <a:pt x="940257" y="210578"/>
                    </a:moveTo>
                    <a:lnTo>
                      <a:pt x="927471" y="217518"/>
                    </a:lnTo>
                    <a:lnTo>
                      <a:pt x="914755" y="224548"/>
                    </a:lnTo>
                    <a:lnTo>
                      <a:pt x="902106" y="231674"/>
                    </a:lnTo>
                    <a:lnTo>
                      <a:pt x="889520" y="238899"/>
                    </a:lnTo>
                    <a:lnTo>
                      <a:pt x="899198" y="255625"/>
                    </a:lnTo>
                    <a:lnTo>
                      <a:pt x="911639" y="248463"/>
                    </a:lnTo>
                    <a:lnTo>
                      <a:pt x="924145" y="241398"/>
                    </a:lnTo>
                    <a:lnTo>
                      <a:pt x="936726" y="234433"/>
                    </a:lnTo>
                    <a:lnTo>
                      <a:pt x="949388" y="227571"/>
                    </a:lnTo>
                    <a:lnTo>
                      <a:pt x="940257" y="210578"/>
                    </a:lnTo>
                    <a:close/>
                  </a:path>
                  <a:path w="3559175" h="3559175">
                    <a:moveTo>
                      <a:pt x="2668003" y="238163"/>
                    </a:moveTo>
                    <a:lnTo>
                      <a:pt x="2658364" y="254863"/>
                    </a:lnTo>
                    <a:lnTo>
                      <a:pt x="2670784" y="262135"/>
                    </a:lnTo>
                    <a:lnTo>
                      <a:pt x="2683160" y="269508"/>
                    </a:lnTo>
                    <a:lnTo>
                      <a:pt x="2695479" y="276978"/>
                    </a:lnTo>
                    <a:lnTo>
                      <a:pt x="2707728" y="284543"/>
                    </a:lnTo>
                    <a:lnTo>
                      <a:pt x="2717914" y="268147"/>
                    </a:lnTo>
                    <a:lnTo>
                      <a:pt x="2705538" y="260494"/>
                    </a:lnTo>
                    <a:lnTo>
                      <a:pt x="2693096" y="252945"/>
                    </a:lnTo>
                    <a:lnTo>
                      <a:pt x="2680586" y="245502"/>
                    </a:lnTo>
                    <a:lnTo>
                      <a:pt x="2668003" y="238163"/>
                    </a:lnTo>
                    <a:close/>
                  </a:path>
                  <a:path w="3559175" h="3559175">
                    <a:moveTo>
                      <a:pt x="839724" y="268859"/>
                    </a:moveTo>
                    <a:lnTo>
                      <a:pt x="827413" y="276619"/>
                    </a:lnTo>
                    <a:lnTo>
                      <a:pt x="815173" y="284472"/>
                    </a:lnTo>
                    <a:lnTo>
                      <a:pt x="803006" y="292417"/>
                    </a:lnTo>
                    <a:lnTo>
                      <a:pt x="790917" y="300456"/>
                    </a:lnTo>
                    <a:lnTo>
                      <a:pt x="801649" y="316496"/>
                    </a:lnTo>
                    <a:lnTo>
                      <a:pt x="813628" y="308530"/>
                    </a:lnTo>
                    <a:lnTo>
                      <a:pt x="825676" y="300667"/>
                    </a:lnTo>
                    <a:lnTo>
                      <a:pt x="837787" y="292902"/>
                    </a:lnTo>
                    <a:lnTo>
                      <a:pt x="849960" y="285229"/>
                    </a:lnTo>
                    <a:lnTo>
                      <a:pt x="839724" y="268859"/>
                    </a:lnTo>
                    <a:close/>
                  </a:path>
                  <a:path w="3559175" h="3559175">
                    <a:moveTo>
                      <a:pt x="2766885" y="299770"/>
                    </a:moveTo>
                    <a:lnTo>
                      <a:pt x="2756179" y="315823"/>
                    </a:lnTo>
                    <a:lnTo>
                      <a:pt x="2768115" y="323880"/>
                    </a:lnTo>
                    <a:lnTo>
                      <a:pt x="2779983" y="332046"/>
                    </a:lnTo>
                    <a:lnTo>
                      <a:pt x="2791792" y="340314"/>
                    </a:lnTo>
                    <a:lnTo>
                      <a:pt x="2803550" y="348678"/>
                    </a:lnTo>
                    <a:lnTo>
                      <a:pt x="2814802" y="332994"/>
                    </a:lnTo>
                    <a:lnTo>
                      <a:pt x="2802900" y="324541"/>
                    </a:lnTo>
                    <a:lnTo>
                      <a:pt x="2790958" y="316182"/>
                    </a:lnTo>
                    <a:lnTo>
                      <a:pt x="2778958" y="307923"/>
                    </a:lnTo>
                    <a:lnTo>
                      <a:pt x="2766885" y="299770"/>
                    </a:lnTo>
                    <a:close/>
                  </a:path>
                  <a:path w="3559175" h="3559175">
                    <a:moveTo>
                      <a:pt x="743165" y="333629"/>
                    </a:moveTo>
                    <a:lnTo>
                      <a:pt x="731376" y="342166"/>
                    </a:lnTo>
                    <a:lnTo>
                      <a:pt x="719669" y="350791"/>
                    </a:lnTo>
                    <a:lnTo>
                      <a:pt x="708045" y="359509"/>
                    </a:lnTo>
                    <a:lnTo>
                      <a:pt x="696506" y="368325"/>
                    </a:lnTo>
                    <a:lnTo>
                      <a:pt x="708266" y="383628"/>
                    </a:lnTo>
                    <a:lnTo>
                      <a:pt x="719706" y="374901"/>
                    </a:lnTo>
                    <a:lnTo>
                      <a:pt x="731207" y="366266"/>
                    </a:lnTo>
                    <a:lnTo>
                      <a:pt x="742772" y="357723"/>
                    </a:lnTo>
                    <a:lnTo>
                      <a:pt x="754405" y="349275"/>
                    </a:lnTo>
                    <a:lnTo>
                      <a:pt x="743165" y="333629"/>
                    </a:lnTo>
                    <a:close/>
                  </a:path>
                  <a:path w="3559175" h="3559175">
                    <a:moveTo>
                      <a:pt x="2861525" y="367703"/>
                    </a:moveTo>
                    <a:lnTo>
                      <a:pt x="2849727" y="382981"/>
                    </a:lnTo>
                    <a:lnTo>
                      <a:pt x="2861115" y="391816"/>
                    </a:lnTo>
                    <a:lnTo>
                      <a:pt x="2872447" y="400738"/>
                    </a:lnTo>
                    <a:lnTo>
                      <a:pt x="2883713" y="409752"/>
                    </a:lnTo>
                    <a:lnTo>
                      <a:pt x="2894901" y="418858"/>
                    </a:lnTo>
                    <a:lnTo>
                      <a:pt x="2907131" y="403898"/>
                    </a:lnTo>
                    <a:lnTo>
                      <a:pt x="2895824" y="394711"/>
                    </a:lnTo>
                    <a:lnTo>
                      <a:pt x="2884447" y="385614"/>
                    </a:lnTo>
                    <a:lnTo>
                      <a:pt x="2873011" y="376610"/>
                    </a:lnTo>
                    <a:lnTo>
                      <a:pt x="2861525" y="367703"/>
                    </a:lnTo>
                    <a:close/>
                  </a:path>
                  <a:path w="3559175" h="3559175">
                    <a:moveTo>
                      <a:pt x="650989" y="404507"/>
                    </a:moveTo>
                    <a:lnTo>
                      <a:pt x="639789" y="413793"/>
                    </a:lnTo>
                    <a:lnTo>
                      <a:pt x="628667" y="423159"/>
                    </a:lnTo>
                    <a:lnTo>
                      <a:pt x="617619" y="432612"/>
                    </a:lnTo>
                    <a:lnTo>
                      <a:pt x="606640" y="442163"/>
                    </a:lnTo>
                    <a:lnTo>
                      <a:pt x="619417" y="456692"/>
                    </a:lnTo>
                    <a:lnTo>
                      <a:pt x="630253" y="447231"/>
                    </a:lnTo>
                    <a:lnTo>
                      <a:pt x="641175" y="437872"/>
                    </a:lnTo>
                    <a:lnTo>
                      <a:pt x="652178" y="428600"/>
                    </a:lnTo>
                    <a:lnTo>
                      <a:pt x="663257" y="419404"/>
                    </a:lnTo>
                    <a:lnTo>
                      <a:pt x="650989" y="404507"/>
                    </a:lnTo>
                    <a:close/>
                  </a:path>
                  <a:path w="3559175" h="3559175">
                    <a:moveTo>
                      <a:pt x="2951505" y="441617"/>
                    </a:moveTo>
                    <a:lnTo>
                      <a:pt x="2938729" y="456120"/>
                    </a:lnTo>
                    <a:lnTo>
                      <a:pt x="2949541" y="465660"/>
                    </a:lnTo>
                    <a:lnTo>
                      <a:pt x="2960273" y="475289"/>
                    </a:lnTo>
                    <a:lnTo>
                      <a:pt x="2970917" y="485011"/>
                    </a:lnTo>
                    <a:lnTo>
                      <a:pt x="2981464" y="494830"/>
                    </a:lnTo>
                    <a:lnTo>
                      <a:pt x="2994634" y="480707"/>
                    </a:lnTo>
                    <a:lnTo>
                      <a:pt x="2983984" y="470817"/>
                    </a:lnTo>
                    <a:lnTo>
                      <a:pt x="2973250" y="461000"/>
                    </a:lnTo>
                    <a:lnTo>
                      <a:pt x="2962427" y="451264"/>
                    </a:lnTo>
                    <a:lnTo>
                      <a:pt x="2951505" y="441617"/>
                    </a:lnTo>
                    <a:close/>
                  </a:path>
                  <a:path w="3559175" h="3559175">
                    <a:moveTo>
                      <a:pt x="563587" y="481253"/>
                    </a:moveTo>
                    <a:lnTo>
                      <a:pt x="553014" y="491248"/>
                    </a:lnTo>
                    <a:lnTo>
                      <a:pt x="542520" y="501326"/>
                    </a:lnTo>
                    <a:lnTo>
                      <a:pt x="532114" y="511489"/>
                    </a:lnTo>
                    <a:lnTo>
                      <a:pt x="521804" y="521741"/>
                    </a:lnTo>
                    <a:lnTo>
                      <a:pt x="535444" y="535419"/>
                    </a:lnTo>
                    <a:lnTo>
                      <a:pt x="545661" y="525261"/>
                    </a:lnTo>
                    <a:lnTo>
                      <a:pt x="555964" y="515194"/>
                    </a:lnTo>
                    <a:lnTo>
                      <a:pt x="566348" y="505222"/>
                    </a:lnTo>
                    <a:lnTo>
                      <a:pt x="576808" y="495350"/>
                    </a:lnTo>
                    <a:lnTo>
                      <a:pt x="563587" y="481253"/>
                    </a:lnTo>
                    <a:close/>
                  </a:path>
                  <a:path w="3559175" h="3559175">
                    <a:moveTo>
                      <a:pt x="3036468" y="521169"/>
                    </a:moveTo>
                    <a:lnTo>
                      <a:pt x="3022828" y="534835"/>
                    </a:lnTo>
                    <a:lnTo>
                      <a:pt x="3032965" y="545046"/>
                    </a:lnTo>
                    <a:lnTo>
                      <a:pt x="3043029" y="555336"/>
                    </a:lnTo>
                    <a:lnTo>
                      <a:pt x="3053019" y="565706"/>
                    </a:lnTo>
                    <a:lnTo>
                      <a:pt x="3062935" y="576160"/>
                    </a:lnTo>
                    <a:lnTo>
                      <a:pt x="3076968" y="562978"/>
                    </a:lnTo>
                    <a:lnTo>
                      <a:pt x="3066966" y="552395"/>
                    </a:lnTo>
                    <a:lnTo>
                      <a:pt x="3056885" y="541902"/>
                    </a:lnTo>
                    <a:lnTo>
                      <a:pt x="3046720" y="531495"/>
                    </a:lnTo>
                    <a:lnTo>
                      <a:pt x="3036468" y="521169"/>
                    </a:lnTo>
                    <a:close/>
                  </a:path>
                  <a:path w="3559175" h="3559175">
                    <a:moveTo>
                      <a:pt x="481304" y="563537"/>
                    </a:moveTo>
                    <a:lnTo>
                      <a:pt x="471399" y="574208"/>
                    </a:lnTo>
                    <a:lnTo>
                      <a:pt x="461573" y="584950"/>
                    </a:lnTo>
                    <a:lnTo>
                      <a:pt x="451831" y="595771"/>
                    </a:lnTo>
                    <a:lnTo>
                      <a:pt x="442175" y="606679"/>
                    </a:lnTo>
                    <a:lnTo>
                      <a:pt x="456717" y="619404"/>
                    </a:lnTo>
                    <a:lnTo>
                      <a:pt x="466251" y="608631"/>
                    </a:lnTo>
                    <a:lnTo>
                      <a:pt x="475870" y="597931"/>
                    </a:lnTo>
                    <a:lnTo>
                      <a:pt x="485587" y="587303"/>
                    </a:lnTo>
                    <a:lnTo>
                      <a:pt x="495414" y="576745"/>
                    </a:lnTo>
                    <a:lnTo>
                      <a:pt x="481304" y="563537"/>
                    </a:lnTo>
                    <a:close/>
                  </a:path>
                  <a:path w="3559175" h="3559175">
                    <a:moveTo>
                      <a:pt x="3116059" y="606031"/>
                    </a:moveTo>
                    <a:lnTo>
                      <a:pt x="3101555" y="618756"/>
                    </a:lnTo>
                    <a:lnTo>
                      <a:pt x="3111006" y="629607"/>
                    </a:lnTo>
                    <a:lnTo>
                      <a:pt x="3120366" y="640526"/>
                    </a:lnTo>
                    <a:lnTo>
                      <a:pt x="3129632" y="651523"/>
                    </a:lnTo>
                    <a:lnTo>
                      <a:pt x="3138805" y="662609"/>
                    </a:lnTo>
                    <a:lnTo>
                      <a:pt x="3153740" y="650354"/>
                    </a:lnTo>
                    <a:lnTo>
                      <a:pt x="3144452" y="639146"/>
                    </a:lnTo>
                    <a:lnTo>
                      <a:pt x="3135071" y="628021"/>
                    </a:lnTo>
                    <a:lnTo>
                      <a:pt x="3125604" y="616982"/>
                    </a:lnTo>
                    <a:lnTo>
                      <a:pt x="3116059" y="606031"/>
                    </a:lnTo>
                    <a:close/>
                  </a:path>
                  <a:path w="3559175" h="3559175">
                    <a:moveTo>
                      <a:pt x="404533" y="651027"/>
                    </a:moveTo>
                    <a:lnTo>
                      <a:pt x="395295" y="662301"/>
                    </a:lnTo>
                    <a:lnTo>
                      <a:pt x="386168" y="673661"/>
                    </a:lnTo>
                    <a:lnTo>
                      <a:pt x="377147" y="685103"/>
                    </a:lnTo>
                    <a:lnTo>
                      <a:pt x="368223" y="696620"/>
                    </a:lnTo>
                    <a:lnTo>
                      <a:pt x="383552" y="708380"/>
                    </a:lnTo>
                    <a:lnTo>
                      <a:pt x="392367" y="697001"/>
                    </a:lnTo>
                    <a:lnTo>
                      <a:pt x="401281" y="685690"/>
                    </a:lnTo>
                    <a:lnTo>
                      <a:pt x="410291" y="674453"/>
                    </a:lnTo>
                    <a:lnTo>
                      <a:pt x="419392" y="663295"/>
                    </a:lnTo>
                    <a:lnTo>
                      <a:pt x="404533" y="651027"/>
                    </a:lnTo>
                    <a:close/>
                  </a:path>
                  <a:path w="3559175" h="3559175">
                    <a:moveTo>
                      <a:pt x="3189960" y="695833"/>
                    </a:moveTo>
                    <a:lnTo>
                      <a:pt x="3174669" y="707593"/>
                    </a:lnTo>
                    <a:lnTo>
                      <a:pt x="3183411" y="719028"/>
                    </a:lnTo>
                    <a:lnTo>
                      <a:pt x="3192051" y="730532"/>
                    </a:lnTo>
                    <a:lnTo>
                      <a:pt x="3200589" y="742108"/>
                    </a:lnTo>
                    <a:lnTo>
                      <a:pt x="3209023" y="753757"/>
                    </a:lnTo>
                    <a:lnTo>
                      <a:pt x="3224695" y="742492"/>
                    </a:lnTo>
                    <a:lnTo>
                      <a:pt x="3216154" y="730717"/>
                    </a:lnTo>
                    <a:lnTo>
                      <a:pt x="3207523" y="719015"/>
                    </a:lnTo>
                    <a:lnTo>
                      <a:pt x="3198793" y="707386"/>
                    </a:lnTo>
                    <a:lnTo>
                      <a:pt x="3189960" y="695833"/>
                    </a:lnTo>
                    <a:close/>
                  </a:path>
                  <a:path w="3559175" h="3559175">
                    <a:moveTo>
                      <a:pt x="333489" y="743356"/>
                    </a:moveTo>
                    <a:lnTo>
                      <a:pt x="325042" y="755218"/>
                    </a:lnTo>
                    <a:lnTo>
                      <a:pt x="316693" y="767146"/>
                    </a:lnTo>
                    <a:lnTo>
                      <a:pt x="308439" y="779146"/>
                    </a:lnTo>
                    <a:lnTo>
                      <a:pt x="300278" y="791222"/>
                    </a:lnTo>
                    <a:lnTo>
                      <a:pt x="316280" y="801979"/>
                    </a:lnTo>
                    <a:lnTo>
                      <a:pt x="324376" y="790036"/>
                    </a:lnTo>
                    <a:lnTo>
                      <a:pt x="332551" y="778157"/>
                    </a:lnTo>
                    <a:lnTo>
                      <a:pt x="340814" y="766350"/>
                    </a:lnTo>
                    <a:lnTo>
                      <a:pt x="349173" y="754621"/>
                    </a:lnTo>
                    <a:lnTo>
                      <a:pt x="333489" y="743356"/>
                    </a:lnTo>
                    <a:close/>
                  </a:path>
                  <a:path w="3559175" h="3559175">
                    <a:moveTo>
                      <a:pt x="3257867" y="790219"/>
                    </a:moveTo>
                    <a:lnTo>
                      <a:pt x="3241878" y="800963"/>
                    </a:lnTo>
                    <a:lnTo>
                      <a:pt x="3249806" y="812938"/>
                    </a:lnTo>
                    <a:lnTo>
                      <a:pt x="3257661" y="824976"/>
                    </a:lnTo>
                    <a:lnTo>
                      <a:pt x="3265434" y="837075"/>
                    </a:lnTo>
                    <a:lnTo>
                      <a:pt x="3273120" y="849236"/>
                    </a:lnTo>
                    <a:lnTo>
                      <a:pt x="3289465" y="838974"/>
                    </a:lnTo>
                    <a:lnTo>
                      <a:pt x="3281709" y="826688"/>
                    </a:lnTo>
                    <a:lnTo>
                      <a:pt x="3273856" y="814463"/>
                    </a:lnTo>
                    <a:lnTo>
                      <a:pt x="3265908" y="802305"/>
                    </a:lnTo>
                    <a:lnTo>
                      <a:pt x="3257867" y="790219"/>
                    </a:lnTo>
                    <a:close/>
                  </a:path>
                  <a:path w="3559175" h="3559175">
                    <a:moveTo>
                      <a:pt x="268643" y="840130"/>
                    </a:moveTo>
                    <a:lnTo>
                      <a:pt x="260966" y="852531"/>
                    </a:lnTo>
                    <a:lnTo>
                      <a:pt x="253401" y="864981"/>
                    </a:lnTo>
                    <a:lnTo>
                      <a:pt x="245938" y="877492"/>
                    </a:lnTo>
                    <a:lnTo>
                      <a:pt x="238569" y="890079"/>
                    </a:lnTo>
                    <a:lnTo>
                      <a:pt x="255269" y="899769"/>
                    </a:lnTo>
                    <a:lnTo>
                      <a:pt x="262553" y="887324"/>
                    </a:lnTo>
                    <a:lnTo>
                      <a:pt x="269928" y="874931"/>
                    </a:lnTo>
                    <a:lnTo>
                      <a:pt x="277404" y="862600"/>
                    </a:lnTo>
                    <a:lnTo>
                      <a:pt x="284988" y="850341"/>
                    </a:lnTo>
                    <a:lnTo>
                      <a:pt x="268643" y="840130"/>
                    </a:lnTo>
                    <a:close/>
                  </a:path>
                  <a:path w="3559175" h="3559175">
                    <a:moveTo>
                      <a:pt x="3319462" y="888771"/>
                    </a:moveTo>
                    <a:lnTo>
                      <a:pt x="3302723" y="898461"/>
                    </a:lnTo>
                    <a:lnTo>
                      <a:pt x="3309897" y="910914"/>
                    </a:lnTo>
                    <a:lnTo>
                      <a:pt x="3316962" y="923431"/>
                    </a:lnTo>
                    <a:lnTo>
                      <a:pt x="3323924" y="936007"/>
                    </a:lnTo>
                    <a:lnTo>
                      <a:pt x="3330790" y="948639"/>
                    </a:lnTo>
                    <a:lnTo>
                      <a:pt x="3347770" y="939469"/>
                    </a:lnTo>
                    <a:lnTo>
                      <a:pt x="3340825" y="926695"/>
                    </a:lnTo>
                    <a:lnTo>
                      <a:pt x="3333797" y="913992"/>
                    </a:lnTo>
                    <a:lnTo>
                      <a:pt x="3326678" y="901352"/>
                    </a:lnTo>
                    <a:lnTo>
                      <a:pt x="3319462" y="888771"/>
                    </a:lnTo>
                    <a:close/>
                  </a:path>
                  <a:path w="3559175" h="3559175">
                    <a:moveTo>
                      <a:pt x="210184" y="940993"/>
                    </a:moveTo>
                    <a:lnTo>
                      <a:pt x="203358" y="953870"/>
                    </a:lnTo>
                    <a:lnTo>
                      <a:pt x="196632" y="966803"/>
                    </a:lnTo>
                    <a:lnTo>
                      <a:pt x="190009" y="979798"/>
                    </a:lnTo>
                    <a:lnTo>
                      <a:pt x="183489" y="992860"/>
                    </a:lnTo>
                    <a:lnTo>
                      <a:pt x="200774" y="1001407"/>
                    </a:lnTo>
                    <a:lnTo>
                      <a:pt x="207236" y="988490"/>
                    </a:lnTo>
                    <a:lnTo>
                      <a:pt x="213798" y="975642"/>
                    </a:lnTo>
                    <a:lnTo>
                      <a:pt x="220455" y="962856"/>
                    </a:lnTo>
                    <a:lnTo>
                      <a:pt x="227203" y="950125"/>
                    </a:lnTo>
                    <a:lnTo>
                      <a:pt x="210184" y="940993"/>
                    </a:lnTo>
                    <a:close/>
                  </a:path>
                  <a:path w="3559175" h="3559175">
                    <a:moveTo>
                      <a:pt x="3374466" y="991082"/>
                    </a:moveTo>
                    <a:lnTo>
                      <a:pt x="3357181" y="999642"/>
                    </a:lnTo>
                    <a:lnTo>
                      <a:pt x="3363494" y="1012551"/>
                    </a:lnTo>
                    <a:lnTo>
                      <a:pt x="3369722" y="1025493"/>
                    </a:lnTo>
                    <a:lnTo>
                      <a:pt x="3375855" y="1038482"/>
                    </a:lnTo>
                    <a:lnTo>
                      <a:pt x="3381883" y="1051534"/>
                    </a:lnTo>
                    <a:lnTo>
                      <a:pt x="3399409" y="1043495"/>
                    </a:lnTo>
                    <a:lnTo>
                      <a:pt x="3393322" y="1030308"/>
                    </a:lnTo>
                    <a:lnTo>
                      <a:pt x="3387128" y="1017174"/>
                    </a:lnTo>
                    <a:lnTo>
                      <a:pt x="3380838" y="1004097"/>
                    </a:lnTo>
                    <a:lnTo>
                      <a:pt x="3374466" y="991082"/>
                    </a:lnTo>
                    <a:close/>
                  </a:path>
                  <a:path w="3559175" h="3559175">
                    <a:moveTo>
                      <a:pt x="158470" y="1045502"/>
                    </a:moveTo>
                    <a:lnTo>
                      <a:pt x="152493" y="1058802"/>
                    </a:lnTo>
                    <a:lnTo>
                      <a:pt x="146619" y="1072151"/>
                    </a:lnTo>
                    <a:lnTo>
                      <a:pt x="140848" y="1085555"/>
                    </a:lnTo>
                    <a:lnTo>
                      <a:pt x="135178" y="1099019"/>
                    </a:lnTo>
                    <a:lnTo>
                      <a:pt x="153060" y="1106411"/>
                    </a:lnTo>
                    <a:lnTo>
                      <a:pt x="158639" y="1093109"/>
                    </a:lnTo>
                    <a:lnTo>
                      <a:pt x="164328" y="1079857"/>
                    </a:lnTo>
                    <a:lnTo>
                      <a:pt x="170126" y="1066654"/>
                    </a:lnTo>
                    <a:lnTo>
                      <a:pt x="176034" y="1053503"/>
                    </a:lnTo>
                    <a:lnTo>
                      <a:pt x="158470" y="1045502"/>
                    </a:lnTo>
                    <a:close/>
                  </a:path>
                  <a:path w="3559175" h="3559175">
                    <a:moveTo>
                      <a:pt x="3422611" y="1096708"/>
                    </a:moveTo>
                    <a:lnTo>
                      <a:pt x="3404781" y="1104112"/>
                    </a:lnTo>
                    <a:lnTo>
                      <a:pt x="3410254" y="1117367"/>
                    </a:lnTo>
                    <a:lnTo>
                      <a:pt x="3415623" y="1130671"/>
                    </a:lnTo>
                    <a:lnTo>
                      <a:pt x="3420883" y="1144028"/>
                    </a:lnTo>
                    <a:lnTo>
                      <a:pt x="3426028" y="1157439"/>
                    </a:lnTo>
                    <a:lnTo>
                      <a:pt x="3444062" y="1150632"/>
                    </a:lnTo>
                    <a:lnTo>
                      <a:pt x="3438881" y="1137052"/>
                    </a:lnTo>
                    <a:lnTo>
                      <a:pt x="3433575" y="1123537"/>
                    </a:lnTo>
                    <a:lnTo>
                      <a:pt x="3428149" y="1110088"/>
                    </a:lnTo>
                    <a:lnTo>
                      <a:pt x="3422611" y="1096708"/>
                    </a:lnTo>
                    <a:close/>
                  </a:path>
                  <a:path w="3559175" h="3559175">
                    <a:moveTo>
                      <a:pt x="113703" y="1153274"/>
                    </a:moveTo>
                    <a:lnTo>
                      <a:pt x="108610" y="1166965"/>
                    </a:lnTo>
                    <a:lnTo>
                      <a:pt x="103636" y="1180685"/>
                    </a:lnTo>
                    <a:lnTo>
                      <a:pt x="98774" y="1194441"/>
                    </a:lnTo>
                    <a:lnTo>
                      <a:pt x="94018" y="1208239"/>
                    </a:lnTo>
                    <a:lnTo>
                      <a:pt x="112331" y="1214462"/>
                    </a:lnTo>
                    <a:lnTo>
                      <a:pt x="117025" y="1200799"/>
                    </a:lnTo>
                    <a:lnTo>
                      <a:pt x="121829" y="1187184"/>
                    </a:lnTo>
                    <a:lnTo>
                      <a:pt x="126745" y="1173620"/>
                    </a:lnTo>
                    <a:lnTo>
                      <a:pt x="131775" y="1160106"/>
                    </a:lnTo>
                    <a:lnTo>
                      <a:pt x="113703" y="1153274"/>
                    </a:lnTo>
                    <a:close/>
                  </a:path>
                  <a:path w="3559175" h="3559175">
                    <a:moveTo>
                      <a:pt x="3463861" y="1205382"/>
                    </a:moveTo>
                    <a:lnTo>
                      <a:pt x="3445598" y="1211592"/>
                    </a:lnTo>
                    <a:lnTo>
                      <a:pt x="3450159" y="1225232"/>
                    </a:lnTo>
                    <a:lnTo>
                      <a:pt x="3454623" y="1238913"/>
                    </a:lnTo>
                    <a:lnTo>
                      <a:pt x="3458995" y="1252637"/>
                    </a:lnTo>
                    <a:lnTo>
                      <a:pt x="3463277" y="1266405"/>
                    </a:lnTo>
                    <a:lnTo>
                      <a:pt x="3481743" y="1260741"/>
                    </a:lnTo>
                    <a:lnTo>
                      <a:pt x="3477420" y="1246834"/>
                    </a:lnTo>
                    <a:lnTo>
                      <a:pt x="3472992" y="1232966"/>
                    </a:lnTo>
                    <a:lnTo>
                      <a:pt x="3468470" y="1219147"/>
                    </a:lnTo>
                    <a:lnTo>
                      <a:pt x="3463861" y="1205382"/>
                    </a:lnTo>
                    <a:close/>
                  </a:path>
                  <a:path w="3559175" h="3559175">
                    <a:moveTo>
                      <a:pt x="76136" y="1263802"/>
                    </a:moveTo>
                    <a:lnTo>
                      <a:pt x="71986" y="1277730"/>
                    </a:lnTo>
                    <a:lnTo>
                      <a:pt x="67941" y="1291705"/>
                    </a:lnTo>
                    <a:lnTo>
                      <a:pt x="64006" y="1305730"/>
                    </a:lnTo>
                    <a:lnTo>
                      <a:pt x="60185" y="1319809"/>
                    </a:lnTo>
                    <a:lnTo>
                      <a:pt x="78841" y="1324787"/>
                    </a:lnTo>
                    <a:lnTo>
                      <a:pt x="82612" y="1310881"/>
                    </a:lnTo>
                    <a:lnTo>
                      <a:pt x="86507" y="1297014"/>
                    </a:lnTo>
                    <a:lnTo>
                      <a:pt x="90519" y="1283187"/>
                    </a:lnTo>
                    <a:lnTo>
                      <a:pt x="94640" y="1269403"/>
                    </a:lnTo>
                    <a:lnTo>
                      <a:pt x="76136" y="1263802"/>
                    </a:lnTo>
                    <a:close/>
                  </a:path>
                  <a:path w="3559175" h="3559175">
                    <a:moveTo>
                      <a:pt x="3497770" y="1316685"/>
                    </a:moveTo>
                    <a:lnTo>
                      <a:pt x="3479152" y="1321727"/>
                    </a:lnTo>
                    <a:lnTo>
                      <a:pt x="3482839" y="1335613"/>
                    </a:lnTo>
                    <a:lnTo>
                      <a:pt x="3486421" y="1349540"/>
                    </a:lnTo>
                    <a:lnTo>
                      <a:pt x="3489876" y="1363514"/>
                    </a:lnTo>
                    <a:lnTo>
                      <a:pt x="3493185" y="1377543"/>
                    </a:lnTo>
                    <a:lnTo>
                      <a:pt x="3512045" y="1373124"/>
                    </a:lnTo>
                    <a:lnTo>
                      <a:pt x="3508641" y="1358947"/>
                    </a:lnTo>
                    <a:lnTo>
                      <a:pt x="3505131" y="1344818"/>
                    </a:lnTo>
                    <a:lnTo>
                      <a:pt x="3501510" y="1330732"/>
                    </a:lnTo>
                    <a:lnTo>
                      <a:pt x="3497770" y="1316685"/>
                    </a:lnTo>
                    <a:close/>
                  </a:path>
                  <a:path w="3559175" h="3559175">
                    <a:moveTo>
                      <a:pt x="46062" y="1376260"/>
                    </a:moveTo>
                    <a:lnTo>
                      <a:pt x="42833" y="1390424"/>
                    </a:lnTo>
                    <a:lnTo>
                      <a:pt x="39719" y="1404629"/>
                    </a:lnTo>
                    <a:lnTo>
                      <a:pt x="36718" y="1418876"/>
                    </a:lnTo>
                    <a:lnTo>
                      <a:pt x="33832" y="1433169"/>
                    </a:lnTo>
                    <a:lnTo>
                      <a:pt x="52730" y="1436916"/>
                    </a:lnTo>
                    <a:lnTo>
                      <a:pt x="55608" y="1422790"/>
                    </a:lnTo>
                    <a:lnTo>
                      <a:pt x="58588" y="1408699"/>
                    </a:lnTo>
                    <a:lnTo>
                      <a:pt x="61677" y="1394642"/>
                    </a:lnTo>
                    <a:lnTo>
                      <a:pt x="64884" y="1380617"/>
                    </a:lnTo>
                    <a:lnTo>
                      <a:pt x="46062" y="1376260"/>
                    </a:lnTo>
                    <a:close/>
                  </a:path>
                  <a:path w="3559175" h="3559175">
                    <a:moveTo>
                      <a:pt x="3524402" y="1429994"/>
                    </a:moveTo>
                    <a:lnTo>
                      <a:pt x="3505466" y="1433804"/>
                    </a:lnTo>
                    <a:lnTo>
                      <a:pt x="3508188" y="1447883"/>
                    </a:lnTo>
                    <a:lnTo>
                      <a:pt x="3510821" y="1462017"/>
                    </a:lnTo>
                    <a:lnTo>
                      <a:pt x="3513351" y="1476199"/>
                    </a:lnTo>
                    <a:lnTo>
                      <a:pt x="3515766" y="1490421"/>
                    </a:lnTo>
                    <a:lnTo>
                      <a:pt x="3534829" y="1487233"/>
                    </a:lnTo>
                    <a:lnTo>
                      <a:pt x="3532389" y="1472862"/>
                    </a:lnTo>
                    <a:lnTo>
                      <a:pt x="3529834" y="1458533"/>
                    </a:lnTo>
                    <a:lnTo>
                      <a:pt x="3527171" y="1444244"/>
                    </a:lnTo>
                    <a:lnTo>
                      <a:pt x="3524402" y="1429994"/>
                    </a:lnTo>
                    <a:close/>
                  </a:path>
                  <a:path w="3559175" h="3559175">
                    <a:moveTo>
                      <a:pt x="23444" y="1490433"/>
                    </a:moveTo>
                    <a:lnTo>
                      <a:pt x="21166" y="1504783"/>
                    </a:lnTo>
                    <a:lnTo>
                      <a:pt x="18989" y="1519164"/>
                    </a:lnTo>
                    <a:lnTo>
                      <a:pt x="16921" y="1533578"/>
                    </a:lnTo>
                    <a:lnTo>
                      <a:pt x="14973" y="1548028"/>
                    </a:lnTo>
                    <a:lnTo>
                      <a:pt x="34150" y="1550543"/>
                    </a:lnTo>
                    <a:lnTo>
                      <a:pt x="36059" y="1536235"/>
                    </a:lnTo>
                    <a:lnTo>
                      <a:pt x="38088" y="1521966"/>
                    </a:lnTo>
                    <a:lnTo>
                      <a:pt x="40234" y="1507743"/>
                    </a:lnTo>
                    <a:lnTo>
                      <a:pt x="42494" y="1493570"/>
                    </a:lnTo>
                    <a:lnTo>
                      <a:pt x="23444" y="1490433"/>
                    </a:lnTo>
                    <a:close/>
                  </a:path>
                  <a:path w="3559175" h="3559175">
                    <a:moveTo>
                      <a:pt x="3543414" y="1544840"/>
                    </a:moveTo>
                    <a:lnTo>
                      <a:pt x="3524237" y="1547368"/>
                    </a:lnTo>
                    <a:lnTo>
                      <a:pt x="3526080" y="1561605"/>
                    </a:lnTo>
                    <a:lnTo>
                      <a:pt x="3527790" y="1575889"/>
                    </a:lnTo>
                    <a:lnTo>
                      <a:pt x="3529380" y="1590205"/>
                    </a:lnTo>
                    <a:lnTo>
                      <a:pt x="3530866" y="1604543"/>
                    </a:lnTo>
                    <a:lnTo>
                      <a:pt x="3550081" y="1602663"/>
                    </a:lnTo>
                    <a:lnTo>
                      <a:pt x="3548600" y="1588153"/>
                    </a:lnTo>
                    <a:lnTo>
                      <a:pt x="3546995" y="1573676"/>
                    </a:lnTo>
                    <a:lnTo>
                      <a:pt x="3545266" y="1559236"/>
                    </a:lnTo>
                    <a:lnTo>
                      <a:pt x="3543414" y="1544840"/>
                    </a:lnTo>
                    <a:close/>
                  </a:path>
                  <a:path w="3559175" h="3559175">
                    <a:moveTo>
                      <a:pt x="8432" y="1605838"/>
                    </a:moveTo>
                    <a:lnTo>
                      <a:pt x="7075" y="1620293"/>
                    </a:lnTo>
                    <a:lnTo>
                      <a:pt x="5719" y="1636325"/>
                    </a:lnTo>
                    <a:lnTo>
                      <a:pt x="4626" y="1650688"/>
                    </a:lnTo>
                    <a:lnTo>
                      <a:pt x="3721" y="1663865"/>
                    </a:lnTo>
                    <a:lnTo>
                      <a:pt x="23012" y="1665084"/>
                    </a:lnTo>
                    <a:lnTo>
                      <a:pt x="24089" y="1649303"/>
                    </a:lnTo>
                    <a:lnTo>
                      <a:pt x="25076" y="1636325"/>
                    </a:lnTo>
                    <a:lnTo>
                      <a:pt x="26291" y="1622000"/>
                    </a:lnTo>
                    <a:lnTo>
                      <a:pt x="27635" y="1607718"/>
                    </a:lnTo>
                    <a:lnTo>
                      <a:pt x="8432" y="1605838"/>
                    </a:lnTo>
                    <a:close/>
                  </a:path>
                  <a:path w="3559175" h="3559175">
                    <a:moveTo>
                      <a:pt x="3554818" y="1660652"/>
                    </a:moveTo>
                    <a:lnTo>
                      <a:pt x="3535565" y="1661909"/>
                    </a:lnTo>
                    <a:lnTo>
                      <a:pt x="3536471" y="1676241"/>
                    </a:lnTo>
                    <a:lnTo>
                      <a:pt x="3537248" y="1690604"/>
                    </a:lnTo>
                    <a:lnTo>
                      <a:pt x="3537901" y="1704996"/>
                    </a:lnTo>
                    <a:lnTo>
                      <a:pt x="3538435" y="1719414"/>
                    </a:lnTo>
                    <a:lnTo>
                      <a:pt x="3557765" y="1718754"/>
                    </a:lnTo>
                    <a:lnTo>
                      <a:pt x="3557203" y="1704186"/>
                    </a:lnTo>
                    <a:lnTo>
                      <a:pt x="3556525" y="1689646"/>
                    </a:lnTo>
                    <a:lnTo>
                      <a:pt x="3555731" y="1675134"/>
                    </a:lnTo>
                    <a:lnTo>
                      <a:pt x="3554818" y="1660652"/>
                    </a:lnTo>
                    <a:close/>
                  </a:path>
                  <a:path w="3559175" h="3559175">
                    <a:moveTo>
                      <a:pt x="939" y="1722005"/>
                    </a:moveTo>
                    <a:lnTo>
                      <a:pt x="515" y="1736743"/>
                    </a:lnTo>
                    <a:lnTo>
                      <a:pt x="228" y="1750918"/>
                    </a:lnTo>
                    <a:lnTo>
                      <a:pt x="57" y="1764993"/>
                    </a:lnTo>
                    <a:lnTo>
                      <a:pt x="0" y="1780146"/>
                    </a:lnTo>
                    <a:lnTo>
                      <a:pt x="19329" y="1779371"/>
                    </a:lnTo>
                    <a:lnTo>
                      <a:pt x="19389" y="1764993"/>
                    </a:lnTo>
                    <a:lnTo>
                      <a:pt x="19566" y="1750631"/>
                    </a:lnTo>
                    <a:lnTo>
                      <a:pt x="19855" y="1736298"/>
                    </a:lnTo>
                    <a:lnTo>
                      <a:pt x="20231" y="1722589"/>
                    </a:lnTo>
                    <a:lnTo>
                      <a:pt x="939" y="1722005"/>
                    </a:lnTo>
                    <a:close/>
                  </a:path>
                  <a:path w="3559175" h="3559175">
                    <a:moveTo>
                      <a:pt x="3558819" y="1776971"/>
                    </a:moveTo>
                    <a:lnTo>
                      <a:pt x="3539451" y="1776971"/>
                    </a:lnTo>
                    <a:lnTo>
                      <a:pt x="3539403" y="1793350"/>
                    </a:lnTo>
                    <a:lnTo>
                      <a:pt x="3539252" y="1807305"/>
                    </a:lnTo>
                    <a:lnTo>
                      <a:pt x="3538989" y="1821241"/>
                    </a:lnTo>
                    <a:lnTo>
                      <a:pt x="3538626" y="1834565"/>
                    </a:lnTo>
                    <a:lnTo>
                      <a:pt x="3557955" y="1835162"/>
                    </a:lnTo>
                    <a:lnTo>
                      <a:pt x="3558329" y="1820785"/>
                    </a:lnTo>
                    <a:lnTo>
                      <a:pt x="3558596" y="1807002"/>
                    </a:lnTo>
                    <a:lnTo>
                      <a:pt x="3558761" y="1793350"/>
                    </a:lnTo>
                    <a:lnTo>
                      <a:pt x="3558819" y="1776971"/>
                    </a:lnTo>
                    <a:close/>
                  </a:path>
                  <a:path w="3559175" h="3559175">
                    <a:moveTo>
                      <a:pt x="20307" y="1837702"/>
                    </a:moveTo>
                    <a:lnTo>
                      <a:pt x="977" y="1838375"/>
                    </a:lnTo>
                    <a:lnTo>
                      <a:pt x="1517" y="1852966"/>
                    </a:lnTo>
                    <a:lnTo>
                      <a:pt x="2178" y="1867517"/>
                    </a:lnTo>
                    <a:lnTo>
                      <a:pt x="2953" y="1882033"/>
                    </a:lnTo>
                    <a:lnTo>
                      <a:pt x="3835" y="1896516"/>
                    </a:lnTo>
                    <a:lnTo>
                      <a:pt x="23088" y="1895259"/>
                    </a:lnTo>
                    <a:lnTo>
                      <a:pt x="22216" y="1880925"/>
                    </a:lnTo>
                    <a:lnTo>
                      <a:pt x="21464" y="1866557"/>
                    </a:lnTo>
                    <a:lnTo>
                      <a:pt x="20829" y="1852150"/>
                    </a:lnTo>
                    <a:lnTo>
                      <a:pt x="20307" y="1837702"/>
                    </a:lnTo>
                    <a:close/>
                  </a:path>
                  <a:path w="3559175" h="3559175">
                    <a:moveTo>
                      <a:pt x="3535921" y="1892046"/>
                    </a:moveTo>
                    <a:lnTo>
                      <a:pt x="3534844" y="1907827"/>
                    </a:lnTo>
                    <a:lnTo>
                      <a:pt x="3533862" y="1920790"/>
                    </a:lnTo>
                    <a:lnTo>
                      <a:pt x="3532658" y="1935124"/>
                    </a:lnTo>
                    <a:lnTo>
                      <a:pt x="3531336" y="1949450"/>
                    </a:lnTo>
                    <a:lnTo>
                      <a:pt x="3550551" y="1951291"/>
                    </a:lnTo>
                    <a:lnTo>
                      <a:pt x="3551879" y="1936836"/>
                    </a:lnTo>
                    <a:lnTo>
                      <a:pt x="3553214" y="1920790"/>
                    </a:lnTo>
                    <a:lnTo>
                      <a:pt x="3554290" y="1906435"/>
                    </a:lnTo>
                    <a:lnTo>
                      <a:pt x="3555174" y="1893265"/>
                    </a:lnTo>
                    <a:lnTo>
                      <a:pt x="3535921" y="1892046"/>
                    </a:lnTo>
                    <a:close/>
                  </a:path>
                  <a:path w="3559175" h="3559175">
                    <a:moveTo>
                      <a:pt x="27800" y="1952625"/>
                    </a:moveTo>
                    <a:lnTo>
                      <a:pt x="8585" y="1954542"/>
                    </a:lnTo>
                    <a:lnTo>
                      <a:pt x="10060" y="1969031"/>
                    </a:lnTo>
                    <a:lnTo>
                      <a:pt x="11666" y="1983497"/>
                    </a:lnTo>
                    <a:lnTo>
                      <a:pt x="13398" y="1997932"/>
                    </a:lnTo>
                    <a:lnTo>
                      <a:pt x="15252" y="2012327"/>
                    </a:lnTo>
                    <a:lnTo>
                      <a:pt x="34378" y="2009825"/>
                    </a:lnTo>
                    <a:lnTo>
                      <a:pt x="32559" y="1995573"/>
                    </a:lnTo>
                    <a:lnTo>
                      <a:pt x="30856" y="1981282"/>
                    </a:lnTo>
                    <a:lnTo>
                      <a:pt x="29269" y="1966963"/>
                    </a:lnTo>
                    <a:lnTo>
                      <a:pt x="27800" y="1952625"/>
                    </a:lnTo>
                    <a:close/>
                  </a:path>
                  <a:path w="3559175" h="3559175">
                    <a:moveTo>
                      <a:pt x="3524872" y="2006650"/>
                    </a:moveTo>
                    <a:lnTo>
                      <a:pt x="3522958" y="2020946"/>
                    </a:lnTo>
                    <a:lnTo>
                      <a:pt x="3520932" y="2035201"/>
                    </a:lnTo>
                    <a:lnTo>
                      <a:pt x="3518796" y="2049422"/>
                    </a:lnTo>
                    <a:lnTo>
                      <a:pt x="3516553" y="2063610"/>
                    </a:lnTo>
                    <a:lnTo>
                      <a:pt x="3535616" y="2066709"/>
                    </a:lnTo>
                    <a:lnTo>
                      <a:pt x="3537882" y="2052370"/>
                    </a:lnTo>
                    <a:lnTo>
                      <a:pt x="3540045" y="2037992"/>
                    </a:lnTo>
                    <a:lnTo>
                      <a:pt x="3542099" y="2023584"/>
                    </a:lnTo>
                    <a:lnTo>
                      <a:pt x="3544036" y="2009152"/>
                    </a:lnTo>
                    <a:lnTo>
                      <a:pt x="3524872" y="2006650"/>
                    </a:lnTo>
                    <a:close/>
                  </a:path>
                  <a:path w="3559175" h="3559175">
                    <a:moveTo>
                      <a:pt x="42773" y="2066747"/>
                    </a:moveTo>
                    <a:lnTo>
                      <a:pt x="23723" y="2069884"/>
                    </a:lnTo>
                    <a:lnTo>
                      <a:pt x="26163" y="2084271"/>
                    </a:lnTo>
                    <a:lnTo>
                      <a:pt x="28717" y="2098613"/>
                    </a:lnTo>
                    <a:lnTo>
                      <a:pt x="31381" y="2112909"/>
                    </a:lnTo>
                    <a:lnTo>
                      <a:pt x="34150" y="2127161"/>
                    </a:lnTo>
                    <a:lnTo>
                      <a:pt x="53086" y="2123363"/>
                    </a:lnTo>
                    <a:lnTo>
                      <a:pt x="50345" y="2109277"/>
                    </a:lnTo>
                    <a:lnTo>
                      <a:pt x="47710" y="2095141"/>
                    </a:lnTo>
                    <a:lnTo>
                      <a:pt x="45185" y="2080962"/>
                    </a:lnTo>
                    <a:lnTo>
                      <a:pt x="42773" y="2066747"/>
                    </a:lnTo>
                    <a:close/>
                  </a:path>
                  <a:path w="3559175" h="3559175">
                    <a:moveTo>
                      <a:pt x="3506317" y="2120265"/>
                    </a:moveTo>
                    <a:lnTo>
                      <a:pt x="3503490" y="2134410"/>
                    </a:lnTo>
                    <a:lnTo>
                      <a:pt x="3500537" y="2148505"/>
                    </a:lnTo>
                    <a:lnTo>
                      <a:pt x="3497468" y="2162554"/>
                    </a:lnTo>
                    <a:lnTo>
                      <a:pt x="3494290" y="2176564"/>
                    </a:lnTo>
                    <a:lnTo>
                      <a:pt x="3513099" y="2180920"/>
                    </a:lnTo>
                    <a:lnTo>
                      <a:pt x="3516329" y="2166753"/>
                    </a:lnTo>
                    <a:lnTo>
                      <a:pt x="3519433" y="2152543"/>
                    </a:lnTo>
                    <a:lnTo>
                      <a:pt x="3522418" y="2138288"/>
                    </a:lnTo>
                    <a:lnTo>
                      <a:pt x="3525291" y="2123986"/>
                    </a:lnTo>
                    <a:lnTo>
                      <a:pt x="3506317" y="2120265"/>
                    </a:lnTo>
                    <a:close/>
                  </a:path>
                  <a:path w="3559175" h="3559175">
                    <a:moveTo>
                      <a:pt x="65239" y="2179662"/>
                    </a:moveTo>
                    <a:lnTo>
                      <a:pt x="46418" y="2184057"/>
                    </a:lnTo>
                    <a:lnTo>
                      <a:pt x="49815" y="2198237"/>
                    </a:lnTo>
                    <a:lnTo>
                      <a:pt x="53308" y="2212374"/>
                    </a:lnTo>
                    <a:lnTo>
                      <a:pt x="56905" y="2226469"/>
                    </a:lnTo>
                    <a:lnTo>
                      <a:pt x="60617" y="2240521"/>
                    </a:lnTo>
                    <a:lnTo>
                      <a:pt x="79235" y="2235492"/>
                    </a:lnTo>
                    <a:lnTo>
                      <a:pt x="75575" y="2221598"/>
                    </a:lnTo>
                    <a:lnTo>
                      <a:pt x="72013" y="2207667"/>
                    </a:lnTo>
                    <a:lnTo>
                      <a:pt x="68564" y="2193692"/>
                    </a:lnTo>
                    <a:lnTo>
                      <a:pt x="65239" y="2179662"/>
                    </a:lnTo>
                    <a:close/>
                  </a:path>
                  <a:path w="3559175" h="3559175">
                    <a:moveTo>
                      <a:pt x="3480333" y="2232393"/>
                    </a:moveTo>
                    <a:lnTo>
                      <a:pt x="3476591" y="2246314"/>
                    </a:lnTo>
                    <a:lnTo>
                      <a:pt x="3472724" y="2260188"/>
                    </a:lnTo>
                    <a:lnTo>
                      <a:pt x="3468740" y="2274018"/>
                    </a:lnTo>
                    <a:lnTo>
                      <a:pt x="3464648" y="2287803"/>
                    </a:lnTo>
                    <a:lnTo>
                      <a:pt x="3483114" y="2293404"/>
                    </a:lnTo>
                    <a:lnTo>
                      <a:pt x="3487274" y="2279468"/>
                    </a:lnTo>
                    <a:lnTo>
                      <a:pt x="3491304" y="2265479"/>
                    </a:lnTo>
                    <a:lnTo>
                      <a:pt x="3495217" y="2251448"/>
                    </a:lnTo>
                    <a:lnTo>
                      <a:pt x="3499027" y="2237384"/>
                    </a:lnTo>
                    <a:lnTo>
                      <a:pt x="3480333" y="2232393"/>
                    </a:lnTo>
                    <a:close/>
                  </a:path>
                  <a:path w="3559175" h="3559175">
                    <a:moveTo>
                      <a:pt x="95110" y="2290851"/>
                    </a:moveTo>
                    <a:lnTo>
                      <a:pt x="76606" y="2296464"/>
                    </a:lnTo>
                    <a:lnTo>
                      <a:pt x="80923" y="2310383"/>
                    </a:lnTo>
                    <a:lnTo>
                      <a:pt x="85342" y="2324263"/>
                    </a:lnTo>
                    <a:lnTo>
                      <a:pt x="89863" y="2338093"/>
                    </a:lnTo>
                    <a:lnTo>
                      <a:pt x="94487" y="2351862"/>
                    </a:lnTo>
                    <a:lnTo>
                      <a:pt x="112750" y="2345626"/>
                    </a:lnTo>
                    <a:lnTo>
                      <a:pt x="108190" y="2332013"/>
                    </a:lnTo>
                    <a:lnTo>
                      <a:pt x="103730" y="2318343"/>
                    </a:lnTo>
                    <a:lnTo>
                      <a:pt x="99370" y="2304621"/>
                    </a:lnTo>
                    <a:lnTo>
                      <a:pt x="95110" y="2290851"/>
                    </a:lnTo>
                    <a:close/>
                  </a:path>
                  <a:path w="3559175" h="3559175">
                    <a:moveTo>
                      <a:pt x="3446995" y="2342807"/>
                    </a:moveTo>
                    <a:lnTo>
                      <a:pt x="3442293" y="2356478"/>
                    </a:lnTo>
                    <a:lnTo>
                      <a:pt x="3437507" y="2370097"/>
                    </a:lnTo>
                    <a:lnTo>
                      <a:pt x="3432613" y="2383667"/>
                    </a:lnTo>
                    <a:lnTo>
                      <a:pt x="3427590" y="2397188"/>
                    </a:lnTo>
                    <a:lnTo>
                      <a:pt x="3445624" y="2404008"/>
                    </a:lnTo>
                    <a:lnTo>
                      <a:pt x="3450716" y="2390333"/>
                    </a:lnTo>
                    <a:lnTo>
                      <a:pt x="3455690" y="2376606"/>
                    </a:lnTo>
                    <a:lnTo>
                      <a:pt x="3460552" y="2362830"/>
                    </a:lnTo>
                    <a:lnTo>
                      <a:pt x="3465309" y="2349004"/>
                    </a:lnTo>
                    <a:lnTo>
                      <a:pt x="3446995" y="2342807"/>
                    </a:lnTo>
                    <a:close/>
                  </a:path>
                  <a:path w="3559175" h="3559175">
                    <a:moveTo>
                      <a:pt x="132245" y="2399817"/>
                    </a:moveTo>
                    <a:lnTo>
                      <a:pt x="114173" y="2406637"/>
                    </a:lnTo>
                    <a:lnTo>
                      <a:pt x="119368" y="2420191"/>
                    </a:lnTo>
                    <a:lnTo>
                      <a:pt x="124667" y="2433693"/>
                    </a:lnTo>
                    <a:lnTo>
                      <a:pt x="130069" y="2447144"/>
                    </a:lnTo>
                    <a:lnTo>
                      <a:pt x="135572" y="2460548"/>
                    </a:lnTo>
                    <a:lnTo>
                      <a:pt x="153416" y="2453170"/>
                    </a:lnTo>
                    <a:lnTo>
                      <a:pt x="147948" y="2439911"/>
                    </a:lnTo>
                    <a:lnTo>
                      <a:pt x="142606" y="2426598"/>
                    </a:lnTo>
                    <a:lnTo>
                      <a:pt x="137376" y="2413232"/>
                    </a:lnTo>
                    <a:lnTo>
                      <a:pt x="132245" y="2399817"/>
                    </a:lnTo>
                    <a:close/>
                  </a:path>
                  <a:path w="3559175" h="3559175">
                    <a:moveTo>
                      <a:pt x="3406381" y="2450820"/>
                    </a:moveTo>
                    <a:lnTo>
                      <a:pt x="3400804" y="2464139"/>
                    </a:lnTo>
                    <a:lnTo>
                      <a:pt x="3395122" y="2477406"/>
                    </a:lnTo>
                    <a:lnTo>
                      <a:pt x="3389336" y="2490623"/>
                    </a:lnTo>
                    <a:lnTo>
                      <a:pt x="3383445" y="2503792"/>
                    </a:lnTo>
                    <a:lnTo>
                      <a:pt x="3401047" y="2511742"/>
                    </a:lnTo>
                    <a:lnTo>
                      <a:pt x="3406995" y="2498436"/>
                    </a:lnTo>
                    <a:lnTo>
                      <a:pt x="3412840" y="2485088"/>
                    </a:lnTo>
                    <a:lnTo>
                      <a:pt x="3418583" y="2471687"/>
                    </a:lnTo>
                    <a:lnTo>
                      <a:pt x="3424224" y="2458224"/>
                    </a:lnTo>
                    <a:lnTo>
                      <a:pt x="3406381" y="2450820"/>
                    </a:lnTo>
                    <a:close/>
                  </a:path>
                  <a:path w="3559175" h="3559175">
                    <a:moveTo>
                      <a:pt x="176314" y="2505786"/>
                    </a:moveTo>
                    <a:lnTo>
                      <a:pt x="158750" y="2513787"/>
                    </a:lnTo>
                    <a:lnTo>
                      <a:pt x="164818" y="2526988"/>
                    </a:lnTo>
                    <a:lnTo>
                      <a:pt x="170986" y="2540133"/>
                    </a:lnTo>
                    <a:lnTo>
                      <a:pt x="177259" y="2553220"/>
                    </a:lnTo>
                    <a:lnTo>
                      <a:pt x="183642" y="2566250"/>
                    </a:lnTo>
                    <a:lnTo>
                      <a:pt x="200926" y="2557653"/>
                    </a:lnTo>
                    <a:lnTo>
                      <a:pt x="194632" y="2544775"/>
                    </a:lnTo>
                    <a:lnTo>
                      <a:pt x="188434" y="2531838"/>
                    </a:lnTo>
                    <a:lnTo>
                      <a:pt x="182329" y="2518842"/>
                    </a:lnTo>
                    <a:lnTo>
                      <a:pt x="176314" y="2505786"/>
                    </a:lnTo>
                    <a:close/>
                  </a:path>
                  <a:path w="3559175" h="3559175">
                    <a:moveTo>
                      <a:pt x="3358705" y="2555925"/>
                    </a:moveTo>
                    <a:lnTo>
                      <a:pt x="3352273" y="2568823"/>
                    </a:lnTo>
                    <a:lnTo>
                      <a:pt x="3345740" y="2581678"/>
                    </a:lnTo>
                    <a:lnTo>
                      <a:pt x="3339104" y="2594480"/>
                    </a:lnTo>
                    <a:lnTo>
                      <a:pt x="3332365" y="2607221"/>
                    </a:lnTo>
                    <a:lnTo>
                      <a:pt x="3349332" y="2616352"/>
                    </a:lnTo>
                    <a:lnTo>
                      <a:pt x="3356172" y="2603456"/>
                    </a:lnTo>
                    <a:lnTo>
                      <a:pt x="3362910" y="2590517"/>
                    </a:lnTo>
                    <a:lnTo>
                      <a:pt x="3369537" y="2577526"/>
                    </a:lnTo>
                    <a:lnTo>
                      <a:pt x="3376041" y="2564472"/>
                    </a:lnTo>
                    <a:lnTo>
                      <a:pt x="3358705" y="2555925"/>
                    </a:lnTo>
                    <a:close/>
                  </a:path>
                  <a:path w="3559175" h="3559175">
                    <a:moveTo>
                      <a:pt x="227279" y="2608745"/>
                    </a:moveTo>
                    <a:lnTo>
                      <a:pt x="210261" y="2617838"/>
                    </a:lnTo>
                    <a:lnTo>
                      <a:pt x="217173" y="2630628"/>
                    </a:lnTo>
                    <a:lnTo>
                      <a:pt x="224191" y="2643354"/>
                    </a:lnTo>
                    <a:lnTo>
                      <a:pt x="231312" y="2656005"/>
                    </a:lnTo>
                    <a:lnTo>
                      <a:pt x="238531" y="2668574"/>
                    </a:lnTo>
                    <a:lnTo>
                      <a:pt x="255231" y="2658884"/>
                    </a:lnTo>
                    <a:lnTo>
                      <a:pt x="248103" y="2646444"/>
                    </a:lnTo>
                    <a:lnTo>
                      <a:pt x="241065" y="2633933"/>
                    </a:lnTo>
                    <a:lnTo>
                      <a:pt x="234122" y="2621363"/>
                    </a:lnTo>
                    <a:lnTo>
                      <a:pt x="227279" y="2608745"/>
                    </a:lnTo>
                    <a:close/>
                  </a:path>
                  <a:path w="3559175" h="3559175">
                    <a:moveTo>
                      <a:pt x="3304286" y="2657602"/>
                    </a:moveTo>
                    <a:lnTo>
                      <a:pt x="3297027" y="2670083"/>
                    </a:lnTo>
                    <a:lnTo>
                      <a:pt x="3289661" y="2682482"/>
                    </a:lnTo>
                    <a:lnTo>
                      <a:pt x="3282201" y="2694808"/>
                    </a:lnTo>
                    <a:lnTo>
                      <a:pt x="3274656" y="2707068"/>
                    </a:lnTo>
                    <a:lnTo>
                      <a:pt x="3291001" y="2717266"/>
                    </a:lnTo>
                    <a:lnTo>
                      <a:pt x="3298677" y="2704860"/>
                    </a:lnTo>
                    <a:lnTo>
                      <a:pt x="3306237" y="2692392"/>
                    </a:lnTo>
                    <a:lnTo>
                      <a:pt x="3313684" y="2679863"/>
                    </a:lnTo>
                    <a:lnTo>
                      <a:pt x="3321024" y="2667279"/>
                    </a:lnTo>
                    <a:lnTo>
                      <a:pt x="3304286" y="2657602"/>
                    </a:lnTo>
                    <a:close/>
                  </a:path>
                  <a:path w="3559175" h="3559175">
                    <a:moveTo>
                      <a:pt x="284835" y="2708135"/>
                    </a:moveTo>
                    <a:lnTo>
                      <a:pt x="268478" y="2718358"/>
                    </a:lnTo>
                    <a:lnTo>
                      <a:pt x="276229" y="2730669"/>
                    </a:lnTo>
                    <a:lnTo>
                      <a:pt x="284073" y="2742901"/>
                    </a:lnTo>
                    <a:lnTo>
                      <a:pt x="292013" y="2755066"/>
                    </a:lnTo>
                    <a:lnTo>
                      <a:pt x="300050" y="2767177"/>
                    </a:lnTo>
                    <a:lnTo>
                      <a:pt x="316077" y="2756433"/>
                    </a:lnTo>
                    <a:lnTo>
                      <a:pt x="308134" y="2744461"/>
                    </a:lnTo>
                    <a:lnTo>
                      <a:pt x="300285" y="2732417"/>
                    </a:lnTo>
                    <a:lnTo>
                      <a:pt x="292521" y="2720307"/>
                    </a:lnTo>
                    <a:lnTo>
                      <a:pt x="284835" y="2708135"/>
                    </a:lnTo>
                    <a:close/>
                  </a:path>
                  <a:path w="3559175" h="3559175">
                    <a:moveTo>
                      <a:pt x="3243364" y="2755455"/>
                    </a:moveTo>
                    <a:lnTo>
                      <a:pt x="3235312" y="2767408"/>
                    </a:lnTo>
                    <a:lnTo>
                      <a:pt x="3227160" y="2779287"/>
                    </a:lnTo>
                    <a:lnTo>
                      <a:pt x="3218905" y="2791099"/>
                    </a:lnTo>
                    <a:lnTo>
                      <a:pt x="3210547" y="2802851"/>
                    </a:lnTo>
                    <a:lnTo>
                      <a:pt x="3226269" y="2814104"/>
                    </a:lnTo>
                    <a:lnTo>
                      <a:pt x="3234703" y="2802220"/>
                    </a:lnTo>
                    <a:lnTo>
                      <a:pt x="3243027" y="2790270"/>
                    </a:lnTo>
                    <a:lnTo>
                      <a:pt x="3251265" y="2778262"/>
                    </a:lnTo>
                    <a:lnTo>
                      <a:pt x="3259442" y="2766199"/>
                    </a:lnTo>
                    <a:lnTo>
                      <a:pt x="3243364" y="2755455"/>
                    </a:lnTo>
                    <a:close/>
                  </a:path>
                  <a:path w="3559175" h="3559175">
                    <a:moveTo>
                      <a:pt x="348856" y="2803677"/>
                    </a:moveTo>
                    <a:lnTo>
                      <a:pt x="333171" y="2814929"/>
                    </a:lnTo>
                    <a:lnTo>
                      <a:pt x="341691" y="2826714"/>
                    </a:lnTo>
                    <a:lnTo>
                      <a:pt x="350310" y="2838426"/>
                    </a:lnTo>
                    <a:lnTo>
                      <a:pt x="359025" y="2850064"/>
                    </a:lnTo>
                    <a:lnTo>
                      <a:pt x="367830" y="2861627"/>
                    </a:lnTo>
                    <a:lnTo>
                      <a:pt x="383171" y="2849867"/>
                    </a:lnTo>
                    <a:lnTo>
                      <a:pt x="374452" y="2838426"/>
                    </a:lnTo>
                    <a:lnTo>
                      <a:pt x="365823" y="2826919"/>
                    </a:lnTo>
                    <a:lnTo>
                      <a:pt x="357289" y="2815339"/>
                    </a:lnTo>
                    <a:lnTo>
                      <a:pt x="348856" y="2803677"/>
                    </a:lnTo>
                    <a:close/>
                  </a:path>
                  <a:path w="3559175" h="3559175">
                    <a:moveTo>
                      <a:pt x="3176244" y="2849118"/>
                    </a:moveTo>
                    <a:lnTo>
                      <a:pt x="3167414" y="2860504"/>
                    </a:lnTo>
                    <a:lnTo>
                      <a:pt x="3158505" y="2871831"/>
                    </a:lnTo>
                    <a:lnTo>
                      <a:pt x="3149516" y="2883082"/>
                    </a:lnTo>
                    <a:lnTo>
                      <a:pt x="3140443" y="2894241"/>
                    </a:lnTo>
                    <a:lnTo>
                      <a:pt x="3155391" y="2906483"/>
                    </a:lnTo>
                    <a:lnTo>
                      <a:pt x="3164548" y="2895181"/>
                    </a:lnTo>
                    <a:lnTo>
                      <a:pt x="3173620" y="2883809"/>
                    </a:lnTo>
                    <a:lnTo>
                      <a:pt x="3182614" y="2872363"/>
                    </a:lnTo>
                    <a:lnTo>
                      <a:pt x="3191535" y="2860840"/>
                    </a:lnTo>
                    <a:lnTo>
                      <a:pt x="3176244" y="2849118"/>
                    </a:lnTo>
                    <a:close/>
                  </a:path>
                  <a:path w="3559175" h="3559175">
                    <a:moveTo>
                      <a:pt x="418922" y="2894914"/>
                    </a:moveTo>
                    <a:lnTo>
                      <a:pt x="404063" y="2907144"/>
                    </a:lnTo>
                    <a:lnTo>
                      <a:pt x="413315" y="2918338"/>
                    </a:lnTo>
                    <a:lnTo>
                      <a:pt x="422668" y="2929461"/>
                    </a:lnTo>
                    <a:lnTo>
                      <a:pt x="432116" y="2940512"/>
                    </a:lnTo>
                    <a:lnTo>
                      <a:pt x="441655" y="2951492"/>
                    </a:lnTo>
                    <a:lnTo>
                      <a:pt x="456171" y="2938780"/>
                    </a:lnTo>
                    <a:lnTo>
                      <a:pt x="446739" y="2927923"/>
                    </a:lnTo>
                    <a:lnTo>
                      <a:pt x="437384" y="2916994"/>
                    </a:lnTo>
                    <a:lnTo>
                      <a:pt x="428110" y="2905991"/>
                    </a:lnTo>
                    <a:lnTo>
                      <a:pt x="418922" y="2894914"/>
                    </a:lnTo>
                    <a:close/>
                  </a:path>
                  <a:path w="3559175" h="3559175">
                    <a:moveTo>
                      <a:pt x="3103206" y="2938119"/>
                    </a:moveTo>
                    <a:lnTo>
                      <a:pt x="3093637" y="2948910"/>
                    </a:lnTo>
                    <a:lnTo>
                      <a:pt x="3083994" y="2959634"/>
                    </a:lnTo>
                    <a:lnTo>
                      <a:pt x="3074271" y="2970286"/>
                    </a:lnTo>
                    <a:lnTo>
                      <a:pt x="3064459" y="2980855"/>
                    </a:lnTo>
                    <a:lnTo>
                      <a:pt x="3078619" y="2994025"/>
                    </a:lnTo>
                    <a:lnTo>
                      <a:pt x="3088511" y="2983363"/>
                    </a:lnTo>
                    <a:lnTo>
                      <a:pt x="3098317" y="2972608"/>
                    </a:lnTo>
                    <a:lnTo>
                      <a:pt x="3108037" y="2961769"/>
                    </a:lnTo>
                    <a:lnTo>
                      <a:pt x="3117672" y="2950857"/>
                    </a:lnTo>
                    <a:lnTo>
                      <a:pt x="3103206" y="2938119"/>
                    </a:lnTo>
                    <a:close/>
                  </a:path>
                  <a:path w="3559175" h="3559175">
                    <a:moveTo>
                      <a:pt x="494830" y="2981401"/>
                    </a:moveTo>
                    <a:lnTo>
                      <a:pt x="480745" y="2994571"/>
                    </a:lnTo>
                    <a:lnTo>
                      <a:pt x="490738" y="3005152"/>
                    </a:lnTo>
                    <a:lnTo>
                      <a:pt x="500819" y="3015654"/>
                    </a:lnTo>
                    <a:lnTo>
                      <a:pt x="510979" y="3026073"/>
                    </a:lnTo>
                    <a:lnTo>
                      <a:pt x="521208" y="3036404"/>
                    </a:lnTo>
                    <a:lnTo>
                      <a:pt x="534860" y="3022765"/>
                    </a:lnTo>
                    <a:lnTo>
                      <a:pt x="524724" y="3012547"/>
                    </a:lnTo>
                    <a:lnTo>
                      <a:pt x="514678" y="3002245"/>
                    </a:lnTo>
                    <a:lnTo>
                      <a:pt x="504715" y="2991861"/>
                    </a:lnTo>
                    <a:lnTo>
                      <a:pt x="494830" y="2981401"/>
                    </a:lnTo>
                    <a:close/>
                  </a:path>
                  <a:path w="3559175" h="3559175">
                    <a:moveTo>
                      <a:pt x="3024517" y="3022219"/>
                    </a:moveTo>
                    <a:lnTo>
                      <a:pt x="3014295" y="3032361"/>
                    </a:lnTo>
                    <a:lnTo>
                      <a:pt x="3003992" y="3042434"/>
                    </a:lnTo>
                    <a:lnTo>
                      <a:pt x="2993612" y="3052426"/>
                    </a:lnTo>
                    <a:lnTo>
                      <a:pt x="2983153" y="3062325"/>
                    </a:lnTo>
                    <a:lnTo>
                      <a:pt x="2996399" y="3076359"/>
                    </a:lnTo>
                    <a:lnTo>
                      <a:pt x="3006962" y="3066355"/>
                    </a:lnTo>
                    <a:lnTo>
                      <a:pt x="3017435" y="3056270"/>
                    </a:lnTo>
                    <a:lnTo>
                      <a:pt x="3027830" y="3046105"/>
                    </a:lnTo>
                    <a:lnTo>
                      <a:pt x="3038157" y="3035858"/>
                    </a:lnTo>
                    <a:lnTo>
                      <a:pt x="3024517" y="3022219"/>
                    </a:lnTo>
                    <a:close/>
                  </a:path>
                  <a:path w="3559175" h="3559175">
                    <a:moveTo>
                      <a:pt x="576173" y="3062833"/>
                    </a:moveTo>
                    <a:lnTo>
                      <a:pt x="563003" y="3076905"/>
                    </a:lnTo>
                    <a:lnTo>
                      <a:pt x="573665" y="3086832"/>
                    </a:lnTo>
                    <a:lnTo>
                      <a:pt x="584406" y="3096669"/>
                    </a:lnTo>
                    <a:lnTo>
                      <a:pt x="595218" y="3106416"/>
                    </a:lnTo>
                    <a:lnTo>
                      <a:pt x="606094" y="3116072"/>
                    </a:lnTo>
                    <a:lnTo>
                      <a:pt x="618832" y="3101530"/>
                    </a:lnTo>
                    <a:lnTo>
                      <a:pt x="608056" y="3091989"/>
                    </a:lnTo>
                    <a:lnTo>
                      <a:pt x="597360" y="3082358"/>
                    </a:lnTo>
                    <a:lnTo>
                      <a:pt x="586736" y="3072639"/>
                    </a:lnTo>
                    <a:lnTo>
                      <a:pt x="576173" y="3062833"/>
                    </a:lnTo>
                    <a:close/>
                  </a:path>
                  <a:path w="3559175" h="3559175">
                    <a:moveTo>
                      <a:pt x="2940608" y="3101022"/>
                    </a:moveTo>
                    <a:lnTo>
                      <a:pt x="2929737" y="3110470"/>
                    </a:lnTo>
                    <a:lnTo>
                      <a:pt x="2918814" y="3119828"/>
                    </a:lnTo>
                    <a:lnTo>
                      <a:pt x="2907831" y="3129104"/>
                    </a:lnTo>
                    <a:lnTo>
                      <a:pt x="2896781" y="3138309"/>
                    </a:lnTo>
                    <a:lnTo>
                      <a:pt x="2909049" y="3153206"/>
                    </a:lnTo>
                    <a:lnTo>
                      <a:pt x="2920231" y="3143909"/>
                    </a:lnTo>
                    <a:lnTo>
                      <a:pt x="2931326" y="3134528"/>
                    </a:lnTo>
                    <a:lnTo>
                      <a:pt x="2942348" y="3125056"/>
                    </a:lnTo>
                    <a:lnTo>
                      <a:pt x="2953308" y="3115487"/>
                    </a:lnTo>
                    <a:lnTo>
                      <a:pt x="2940608" y="3101022"/>
                    </a:lnTo>
                    <a:close/>
                  </a:path>
                  <a:path w="3559175" h="3559175">
                    <a:moveTo>
                      <a:pt x="662673" y="3138855"/>
                    </a:moveTo>
                    <a:lnTo>
                      <a:pt x="650430" y="3153752"/>
                    </a:lnTo>
                    <a:lnTo>
                      <a:pt x="661728" y="3162969"/>
                    </a:lnTo>
                    <a:lnTo>
                      <a:pt x="673090" y="3172088"/>
                    </a:lnTo>
                    <a:lnTo>
                      <a:pt x="684524" y="3181117"/>
                    </a:lnTo>
                    <a:lnTo>
                      <a:pt x="696036" y="3190062"/>
                    </a:lnTo>
                    <a:lnTo>
                      <a:pt x="707796" y="3174733"/>
                    </a:lnTo>
                    <a:lnTo>
                      <a:pt x="696416" y="3165912"/>
                    </a:lnTo>
                    <a:lnTo>
                      <a:pt x="685101" y="3156985"/>
                    </a:lnTo>
                    <a:lnTo>
                      <a:pt x="673852" y="3147962"/>
                    </a:lnTo>
                    <a:lnTo>
                      <a:pt x="662673" y="3138855"/>
                    </a:lnTo>
                    <a:close/>
                  </a:path>
                  <a:path w="3559175" h="3559175">
                    <a:moveTo>
                      <a:pt x="2851772" y="3174187"/>
                    </a:moveTo>
                    <a:lnTo>
                      <a:pt x="2840331" y="3182911"/>
                    </a:lnTo>
                    <a:lnTo>
                      <a:pt x="2828829" y="3191552"/>
                    </a:lnTo>
                    <a:lnTo>
                      <a:pt x="2817260" y="3200106"/>
                    </a:lnTo>
                    <a:lnTo>
                      <a:pt x="2805620" y="3208566"/>
                    </a:lnTo>
                    <a:lnTo>
                      <a:pt x="2816910" y="3224212"/>
                    </a:lnTo>
                    <a:lnTo>
                      <a:pt x="2828688" y="3215665"/>
                    </a:lnTo>
                    <a:lnTo>
                      <a:pt x="2840383" y="3207029"/>
                    </a:lnTo>
                    <a:lnTo>
                      <a:pt x="2851997" y="3198298"/>
                    </a:lnTo>
                    <a:lnTo>
                      <a:pt x="2863532" y="3189465"/>
                    </a:lnTo>
                    <a:lnTo>
                      <a:pt x="2851772" y="3174187"/>
                    </a:lnTo>
                    <a:close/>
                  </a:path>
                  <a:path w="3559175" h="3559175">
                    <a:moveTo>
                      <a:pt x="753986" y="3209150"/>
                    </a:moveTo>
                    <a:lnTo>
                      <a:pt x="778543" y="3249884"/>
                    </a:lnTo>
                    <a:lnTo>
                      <a:pt x="790600" y="3258045"/>
                    </a:lnTo>
                    <a:lnTo>
                      <a:pt x="801344" y="3242005"/>
                    </a:lnTo>
                    <a:lnTo>
                      <a:pt x="789408" y="3233931"/>
                    </a:lnTo>
                    <a:lnTo>
                      <a:pt x="777541" y="3225768"/>
                    </a:lnTo>
                    <a:lnTo>
                      <a:pt x="765736" y="3217509"/>
                    </a:lnTo>
                    <a:lnTo>
                      <a:pt x="753986" y="3209150"/>
                    </a:lnTo>
                    <a:close/>
                  </a:path>
                  <a:path w="3559175" h="3559175">
                    <a:moveTo>
                      <a:pt x="2758452" y="3241382"/>
                    </a:moveTo>
                    <a:lnTo>
                      <a:pt x="2746485" y="3249354"/>
                    </a:lnTo>
                    <a:lnTo>
                      <a:pt x="2734451" y="3257218"/>
                    </a:lnTo>
                    <a:lnTo>
                      <a:pt x="2722342" y="3264984"/>
                    </a:lnTo>
                    <a:lnTo>
                      <a:pt x="2710154" y="3272663"/>
                    </a:lnTo>
                    <a:lnTo>
                      <a:pt x="2720428" y="3289020"/>
                    </a:lnTo>
                    <a:lnTo>
                      <a:pt x="2732739" y="3281263"/>
                    </a:lnTo>
                    <a:lnTo>
                      <a:pt x="2744979" y="3273407"/>
                    </a:lnTo>
                    <a:lnTo>
                      <a:pt x="2757145" y="3265458"/>
                    </a:lnTo>
                    <a:lnTo>
                      <a:pt x="2769235" y="3257423"/>
                    </a:lnTo>
                    <a:lnTo>
                      <a:pt x="2758452" y="3241382"/>
                    </a:lnTo>
                    <a:close/>
                  </a:path>
                  <a:path w="3559175" h="3559175">
                    <a:moveTo>
                      <a:pt x="849718" y="3273336"/>
                    </a:moveTo>
                    <a:lnTo>
                      <a:pt x="839533" y="3289769"/>
                    </a:lnTo>
                    <a:lnTo>
                      <a:pt x="851925" y="3297400"/>
                    </a:lnTo>
                    <a:lnTo>
                      <a:pt x="876866" y="3312419"/>
                    </a:lnTo>
                    <a:lnTo>
                      <a:pt x="889444" y="3319792"/>
                    </a:lnTo>
                    <a:lnTo>
                      <a:pt x="899121" y="3303092"/>
                    </a:lnTo>
                    <a:lnTo>
                      <a:pt x="886684" y="3295810"/>
                    </a:lnTo>
                    <a:lnTo>
                      <a:pt x="874306" y="3288423"/>
                    </a:lnTo>
                    <a:lnTo>
                      <a:pt x="861985" y="3280932"/>
                    </a:lnTo>
                    <a:lnTo>
                      <a:pt x="849718" y="3273336"/>
                    </a:lnTo>
                    <a:close/>
                  </a:path>
                  <a:path w="3559175" h="3559175">
                    <a:moveTo>
                      <a:pt x="2660992" y="3302342"/>
                    </a:moveTo>
                    <a:lnTo>
                      <a:pt x="2648547" y="3309507"/>
                    </a:lnTo>
                    <a:lnTo>
                      <a:pt x="2636040" y="3316578"/>
                    </a:lnTo>
                    <a:lnTo>
                      <a:pt x="2610878" y="3330422"/>
                    </a:lnTo>
                    <a:lnTo>
                      <a:pt x="2620022" y="3347389"/>
                    </a:lnTo>
                    <a:lnTo>
                      <a:pt x="2632783" y="3340455"/>
                    </a:lnTo>
                    <a:lnTo>
                      <a:pt x="2645479" y="3333411"/>
                    </a:lnTo>
                    <a:lnTo>
                      <a:pt x="2658109" y="3326271"/>
                    </a:lnTo>
                    <a:lnTo>
                      <a:pt x="2670670" y="3319043"/>
                    </a:lnTo>
                    <a:lnTo>
                      <a:pt x="2660992" y="3302342"/>
                    </a:lnTo>
                    <a:close/>
                  </a:path>
                  <a:path w="3559175" h="3559175">
                    <a:moveTo>
                      <a:pt x="949426" y="3331159"/>
                    </a:moveTo>
                    <a:lnTo>
                      <a:pt x="940333" y="3348177"/>
                    </a:lnTo>
                    <a:lnTo>
                      <a:pt x="953189" y="3355032"/>
                    </a:lnTo>
                    <a:lnTo>
                      <a:pt x="966114" y="3361774"/>
                    </a:lnTo>
                    <a:lnTo>
                      <a:pt x="992162" y="3374961"/>
                    </a:lnTo>
                    <a:lnTo>
                      <a:pt x="1000709" y="3357664"/>
                    </a:lnTo>
                    <a:lnTo>
                      <a:pt x="974944" y="3344621"/>
                    </a:lnTo>
                    <a:lnTo>
                      <a:pt x="962154" y="3337950"/>
                    </a:lnTo>
                    <a:lnTo>
                      <a:pt x="949426" y="3331159"/>
                    </a:lnTo>
                    <a:close/>
                  </a:path>
                  <a:path w="3559175" h="3559175">
                    <a:moveTo>
                      <a:pt x="2559837" y="3356800"/>
                    </a:moveTo>
                    <a:lnTo>
                      <a:pt x="2546959" y="3363131"/>
                    </a:lnTo>
                    <a:lnTo>
                      <a:pt x="2534023" y="3369360"/>
                    </a:lnTo>
                    <a:lnTo>
                      <a:pt x="2521027" y="3375484"/>
                    </a:lnTo>
                    <a:lnTo>
                      <a:pt x="2507970" y="3381502"/>
                    </a:lnTo>
                    <a:lnTo>
                      <a:pt x="2515958" y="3399066"/>
                    </a:lnTo>
                    <a:lnTo>
                      <a:pt x="2542290" y="3386786"/>
                    </a:lnTo>
                    <a:lnTo>
                      <a:pt x="2555362" y="3380501"/>
                    </a:lnTo>
                    <a:lnTo>
                      <a:pt x="2568384" y="3374097"/>
                    </a:lnTo>
                    <a:lnTo>
                      <a:pt x="2559837" y="3356800"/>
                    </a:lnTo>
                    <a:close/>
                  </a:path>
                  <a:path w="3559175" h="3559175">
                    <a:moveTo>
                      <a:pt x="1052817" y="3382403"/>
                    </a:moveTo>
                    <a:lnTo>
                      <a:pt x="1044854" y="3399967"/>
                    </a:lnTo>
                    <a:lnTo>
                      <a:pt x="1071470" y="3411837"/>
                    </a:lnTo>
                    <a:lnTo>
                      <a:pt x="1084855" y="3417611"/>
                    </a:lnTo>
                    <a:lnTo>
                      <a:pt x="1098296" y="3423259"/>
                    </a:lnTo>
                    <a:lnTo>
                      <a:pt x="1105700" y="3405416"/>
                    </a:lnTo>
                    <a:lnTo>
                      <a:pt x="1079172" y="3394133"/>
                    </a:lnTo>
                    <a:lnTo>
                      <a:pt x="1065966" y="3388322"/>
                    </a:lnTo>
                    <a:lnTo>
                      <a:pt x="1052817" y="3382403"/>
                    </a:lnTo>
                    <a:close/>
                  </a:path>
                  <a:path w="3559175" h="3559175">
                    <a:moveTo>
                      <a:pt x="2455354" y="3404476"/>
                    </a:moveTo>
                    <a:lnTo>
                      <a:pt x="2442116" y="3409951"/>
                    </a:lnTo>
                    <a:lnTo>
                      <a:pt x="2428809" y="3415315"/>
                    </a:lnTo>
                    <a:lnTo>
                      <a:pt x="2402027" y="3425736"/>
                    </a:lnTo>
                    <a:lnTo>
                      <a:pt x="2408847" y="3443808"/>
                    </a:lnTo>
                    <a:lnTo>
                      <a:pt x="2435964" y="3433264"/>
                    </a:lnTo>
                    <a:lnTo>
                      <a:pt x="2449430" y="3427834"/>
                    </a:lnTo>
                    <a:lnTo>
                      <a:pt x="2462834" y="3422281"/>
                    </a:lnTo>
                    <a:lnTo>
                      <a:pt x="2455354" y="3404476"/>
                    </a:lnTo>
                    <a:close/>
                  </a:path>
                  <a:path w="3559175" h="3559175">
                    <a:moveTo>
                      <a:pt x="1159383" y="3426675"/>
                    </a:moveTo>
                    <a:lnTo>
                      <a:pt x="1152550" y="3444786"/>
                    </a:lnTo>
                    <a:lnTo>
                      <a:pt x="1179968" y="3454852"/>
                    </a:lnTo>
                    <a:lnTo>
                      <a:pt x="1207528" y="3464509"/>
                    </a:lnTo>
                    <a:lnTo>
                      <a:pt x="1213751" y="3446195"/>
                    </a:lnTo>
                    <a:lnTo>
                      <a:pt x="1186462" y="3436669"/>
                    </a:lnTo>
                    <a:lnTo>
                      <a:pt x="1172896" y="3431731"/>
                    </a:lnTo>
                    <a:lnTo>
                      <a:pt x="1159383" y="3426675"/>
                    </a:lnTo>
                    <a:close/>
                  </a:path>
                  <a:path w="3559175" h="3559175">
                    <a:moveTo>
                      <a:pt x="2347887" y="3445256"/>
                    </a:moveTo>
                    <a:lnTo>
                      <a:pt x="2334274" y="3449867"/>
                    </a:lnTo>
                    <a:lnTo>
                      <a:pt x="2320609" y="3454352"/>
                    </a:lnTo>
                    <a:lnTo>
                      <a:pt x="2293150" y="3462972"/>
                    </a:lnTo>
                    <a:lnTo>
                      <a:pt x="2298801" y="3481476"/>
                    </a:lnTo>
                    <a:lnTo>
                      <a:pt x="2326566" y="3472708"/>
                    </a:lnTo>
                    <a:lnTo>
                      <a:pt x="2354160" y="3463531"/>
                    </a:lnTo>
                    <a:lnTo>
                      <a:pt x="2347887" y="3445256"/>
                    </a:lnTo>
                    <a:close/>
                  </a:path>
                  <a:path w="3559175" h="3559175">
                    <a:moveTo>
                      <a:pt x="1268679" y="3463874"/>
                    </a:moveTo>
                    <a:lnTo>
                      <a:pt x="1263078" y="3482378"/>
                    </a:lnTo>
                    <a:lnTo>
                      <a:pt x="1290983" y="3490583"/>
                    </a:lnTo>
                    <a:lnTo>
                      <a:pt x="1319060" y="3498342"/>
                    </a:lnTo>
                    <a:lnTo>
                      <a:pt x="1324089" y="3479723"/>
                    </a:lnTo>
                    <a:lnTo>
                      <a:pt x="1296279" y="3472037"/>
                    </a:lnTo>
                    <a:lnTo>
                      <a:pt x="1282459" y="3468018"/>
                    </a:lnTo>
                    <a:lnTo>
                      <a:pt x="1268679" y="3463874"/>
                    </a:lnTo>
                    <a:close/>
                  </a:path>
                  <a:path w="3559175" h="3559175">
                    <a:moveTo>
                      <a:pt x="2237828" y="3478936"/>
                    </a:moveTo>
                    <a:lnTo>
                      <a:pt x="2209985" y="3486191"/>
                    </a:lnTo>
                    <a:lnTo>
                      <a:pt x="2181961" y="3493008"/>
                    </a:lnTo>
                    <a:lnTo>
                      <a:pt x="2186393" y="3511791"/>
                    </a:lnTo>
                    <a:lnTo>
                      <a:pt x="2214705" y="3504906"/>
                    </a:lnTo>
                    <a:lnTo>
                      <a:pt x="2242807" y="3497554"/>
                    </a:lnTo>
                    <a:lnTo>
                      <a:pt x="2237828" y="3478936"/>
                    </a:lnTo>
                    <a:close/>
                  </a:path>
                  <a:path w="3559175" h="3559175">
                    <a:moveTo>
                      <a:pt x="1379867" y="3493719"/>
                    </a:moveTo>
                    <a:lnTo>
                      <a:pt x="1375486" y="3512540"/>
                    </a:lnTo>
                    <a:lnTo>
                      <a:pt x="1403889" y="3518869"/>
                    </a:lnTo>
                    <a:lnTo>
                      <a:pt x="1432407" y="3524770"/>
                    </a:lnTo>
                    <a:lnTo>
                      <a:pt x="1436179" y="3505873"/>
                    </a:lnTo>
                    <a:lnTo>
                      <a:pt x="1407952" y="3499996"/>
                    </a:lnTo>
                    <a:lnTo>
                      <a:pt x="1379867" y="3493719"/>
                    </a:lnTo>
                    <a:close/>
                  </a:path>
                  <a:path w="3559175" h="3559175">
                    <a:moveTo>
                      <a:pt x="2125776" y="3505238"/>
                    </a:moveTo>
                    <a:lnTo>
                      <a:pt x="2097506" y="3510670"/>
                    </a:lnTo>
                    <a:lnTo>
                      <a:pt x="2069084" y="3515626"/>
                    </a:lnTo>
                    <a:lnTo>
                      <a:pt x="2072297" y="3534689"/>
                    </a:lnTo>
                    <a:lnTo>
                      <a:pt x="2100999" y="3529669"/>
                    </a:lnTo>
                    <a:lnTo>
                      <a:pt x="2129586" y="3524173"/>
                    </a:lnTo>
                    <a:lnTo>
                      <a:pt x="2125776" y="3505238"/>
                    </a:lnTo>
                    <a:close/>
                  </a:path>
                  <a:path w="3559175" h="3559175">
                    <a:moveTo>
                      <a:pt x="1492821" y="3516134"/>
                    </a:moveTo>
                    <a:lnTo>
                      <a:pt x="1489697" y="3535197"/>
                    </a:lnTo>
                    <a:lnTo>
                      <a:pt x="1518404" y="3539670"/>
                    </a:lnTo>
                    <a:lnTo>
                      <a:pt x="1547291" y="3543706"/>
                    </a:lnTo>
                    <a:lnTo>
                      <a:pt x="1549755" y="3524529"/>
                    </a:lnTo>
                    <a:lnTo>
                      <a:pt x="1521207" y="3520570"/>
                    </a:lnTo>
                    <a:lnTo>
                      <a:pt x="1492821" y="3516134"/>
                    </a:lnTo>
                    <a:close/>
                  </a:path>
                  <a:path w="3559175" h="3559175">
                    <a:moveTo>
                      <a:pt x="2012162" y="3524097"/>
                    </a:moveTo>
                    <a:lnTo>
                      <a:pt x="1983647" y="3527669"/>
                    </a:lnTo>
                    <a:lnTo>
                      <a:pt x="1954961" y="3530765"/>
                    </a:lnTo>
                    <a:lnTo>
                      <a:pt x="1956917" y="3549942"/>
                    </a:lnTo>
                    <a:lnTo>
                      <a:pt x="1985872" y="3546841"/>
                    </a:lnTo>
                    <a:lnTo>
                      <a:pt x="2014702" y="3543274"/>
                    </a:lnTo>
                    <a:lnTo>
                      <a:pt x="2012162" y="3524097"/>
                    </a:lnTo>
                    <a:close/>
                  </a:path>
                  <a:path w="3559175" h="3559175">
                    <a:moveTo>
                      <a:pt x="1606956" y="3531044"/>
                    </a:moveTo>
                    <a:lnTo>
                      <a:pt x="1605076" y="3550285"/>
                    </a:lnTo>
                    <a:lnTo>
                      <a:pt x="1634013" y="3552893"/>
                    </a:lnTo>
                    <a:lnTo>
                      <a:pt x="1663064" y="3554996"/>
                    </a:lnTo>
                    <a:lnTo>
                      <a:pt x="1664360" y="3535705"/>
                    </a:lnTo>
                    <a:lnTo>
                      <a:pt x="1635601" y="3533622"/>
                    </a:lnTo>
                    <a:lnTo>
                      <a:pt x="1606956" y="3531044"/>
                    </a:lnTo>
                    <a:close/>
                  </a:path>
                  <a:path w="3559175" h="3559175">
                    <a:moveTo>
                      <a:pt x="1897633" y="3535514"/>
                    </a:moveTo>
                    <a:lnTo>
                      <a:pt x="1868936" y="3537191"/>
                    </a:lnTo>
                    <a:lnTo>
                      <a:pt x="1840115" y="3538410"/>
                    </a:lnTo>
                    <a:lnTo>
                      <a:pt x="1840750" y="3557701"/>
                    </a:lnTo>
                    <a:lnTo>
                      <a:pt x="1869892" y="3556495"/>
                    </a:lnTo>
                    <a:lnTo>
                      <a:pt x="1898891" y="3554755"/>
                    </a:lnTo>
                    <a:lnTo>
                      <a:pt x="1897633" y="3535514"/>
                    </a:lnTo>
                    <a:close/>
                  </a:path>
                  <a:path w="3559175" h="3559175">
                    <a:moveTo>
                      <a:pt x="1721827" y="3538486"/>
                    </a:moveTo>
                    <a:lnTo>
                      <a:pt x="1721205" y="3557816"/>
                    </a:lnTo>
                    <a:lnTo>
                      <a:pt x="1750244" y="3558519"/>
                    </a:lnTo>
                    <a:lnTo>
                      <a:pt x="1782610" y="3558755"/>
                    </a:lnTo>
                    <a:lnTo>
                      <a:pt x="1782610" y="3539426"/>
                    </a:lnTo>
                    <a:lnTo>
                      <a:pt x="1750574" y="3539194"/>
                    </a:lnTo>
                    <a:lnTo>
                      <a:pt x="1721827" y="3538486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object 11"/>
              <p:cNvSpPr/>
              <p:nvPr/>
            </p:nvSpPr>
            <p:spPr>
              <a:xfrm>
                <a:off x="3420629" y="2462872"/>
                <a:ext cx="2980055" cy="2980055"/>
              </a:xfrm>
              <a:custGeom>
                <a:avLst/>
                <a:gdLst/>
                <a:ahLst/>
                <a:cxnLst/>
                <a:rect l="l" t="t" r="r" b="b"/>
                <a:pathLst>
                  <a:path w="2980054" h="2980054">
                    <a:moveTo>
                      <a:pt x="1487347" y="0"/>
                    </a:moveTo>
                    <a:lnTo>
                      <a:pt x="1487347" y="19291"/>
                    </a:lnTo>
                    <a:lnTo>
                      <a:pt x="1503669" y="19354"/>
                    </a:lnTo>
                    <a:lnTo>
                      <a:pt x="1531284" y="19869"/>
                    </a:lnTo>
                    <a:lnTo>
                      <a:pt x="1545056" y="20332"/>
                    </a:lnTo>
                    <a:lnTo>
                      <a:pt x="1545767" y="1015"/>
                    </a:lnTo>
                    <a:lnTo>
                      <a:pt x="1517846" y="246"/>
                    </a:lnTo>
                    <a:lnTo>
                      <a:pt x="1487347" y="0"/>
                    </a:lnTo>
                    <a:close/>
                  </a:path>
                  <a:path w="2980054" h="2980054">
                    <a:moveTo>
                      <a:pt x="1428813" y="1219"/>
                    </a:moveTo>
                    <a:lnTo>
                      <a:pt x="1414175" y="1884"/>
                    </a:lnTo>
                    <a:lnTo>
                      <a:pt x="1384993" y="3630"/>
                    </a:lnTo>
                    <a:lnTo>
                      <a:pt x="1370469" y="4724"/>
                    </a:lnTo>
                    <a:lnTo>
                      <a:pt x="1371993" y="23952"/>
                    </a:lnTo>
                    <a:lnTo>
                      <a:pt x="1400724" y="21966"/>
                    </a:lnTo>
                    <a:lnTo>
                      <a:pt x="1429626" y="20523"/>
                    </a:lnTo>
                    <a:lnTo>
                      <a:pt x="1428813" y="1219"/>
                    </a:lnTo>
                    <a:close/>
                  </a:path>
                  <a:path w="2980054" h="2980054">
                    <a:moveTo>
                      <a:pt x="1604137" y="4317"/>
                    </a:moveTo>
                    <a:lnTo>
                      <a:pt x="1602689" y="23571"/>
                    </a:lnTo>
                    <a:lnTo>
                      <a:pt x="1617114" y="24726"/>
                    </a:lnTo>
                    <a:lnTo>
                      <a:pt x="1631505" y="26023"/>
                    </a:lnTo>
                    <a:lnTo>
                      <a:pt x="1645858" y="27466"/>
                    </a:lnTo>
                    <a:lnTo>
                      <a:pt x="1660169" y="29057"/>
                    </a:lnTo>
                    <a:lnTo>
                      <a:pt x="1662404" y="9867"/>
                    </a:lnTo>
                    <a:lnTo>
                      <a:pt x="1633347" y="6816"/>
                    </a:lnTo>
                    <a:lnTo>
                      <a:pt x="1604137" y="4317"/>
                    </a:lnTo>
                    <a:close/>
                  </a:path>
                  <a:path w="2980054" h="2980054">
                    <a:moveTo>
                      <a:pt x="1312240" y="10477"/>
                    </a:moveTo>
                    <a:lnTo>
                      <a:pt x="1297701" y="12267"/>
                    </a:lnTo>
                    <a:lnTo>
                      <a:pt x="1283195" y="14204"/>
                    </a:lnTo>
                    <a:lnTo>
                      <a:pt x="1268727" y="16285"/>
                    </a:lnTo>
                    <a:lnTo>
                      <a:pt x="1254302" y="18503"/>
                    </a:lnTo>
                    <a:lnTo>
                      <a:pt x="1257363" y="37579"/>
                    </a:lnTo>
                    <a:lnTo>
                      <a:pt x="1271582" y="35388"/>
                    </a:lnTo>
                    <a:lnTo>
                      <a:pt x="1285854" y="33332"/>
                    </a:lnTo>
                    <a:lnTo>
                      <a:pt x="1300181" y="31412"/>
                    </a:lnTo>
                    <a:lnTo>
                      <a:pt x="1314564" y="29629"/>
                    </a:lnTo>
                    <a:lnTo>
                      <a:pt x="1312240" y="10477"/>
                    </a:lnTo>
                    <a:close/>
                  </a:path>
                  <a:path w="2980054" h="2980054">
                    <a:moveTo>
                      <a:pt x="1720354" y="17729"/>
                    </a:moveTo>
                    <a:lnTo>
                      <a:pt x="1717370" y="36791"/>
                    </a:lnTo>
                    <a:lnTo>
                      <a:pt x="1745864" y="41519"/>
                    </a:lnTo>
                    <a:lnTo>
                      <a:pt x="1760055" y="44089"/>
                    </a:lnTo>
                    <a:lnTo>
                      <a:pt x="1774215" y="46799"/>
                    </a:lnTo>
                    <a:lnTo>
                      <a:pt x="1777949" y="27876"/>
                    </a:lnTo>
                    <a:lnTo>
                      <a:pt x="1763604" y="25115"/>
                    </a:lnTo>
                    <a:lnTo>
                      <a:pt x="1749223" y="22507"/>
                    </a:lnTo>
                    <a:lnTo>
                      <a:pt x="1734806" y="20046"/>
                    </a:lnTo>
                    <a:lnTo>
                      <a:pt x="1720354" y="17729"/>
                    </a:lnTo>
                    <a:close/>
                  </a:path>
                  <a:path w="2980054" h="2980054">
                    <a:moveTo>
                      <a:pt x="1196746" y="28803"/>
                    </a:moveTo>
                    <a:lnTo>
                      <a:pt x="1182393" y="31739"/>
                    </a:lnTo>
                    <a:lnTo>
                      <a:pt x="1168098" y="34812"/>
                    </a:lnTo>
                    <a:lnTo>
                      <a:pt x="1153855" y="38020"/>
                    </a:lnTo>
                    <a:lnTo>
                      <a:pt x="1139659" y="41363"/>
                    </a:lnTo>
                    <a:lnTo>
                      <a:pt x="1144168" y="60147"/>
                    </a:lnTo>
                    <a:lnTo>
                      <a:pt x="1172256" y="53668"/>
                    </a:lnTo>
                    <a:lnTo>
                      <a:pt x="1186371" y="50622"/>
                    </a:lnTo>
                    <a:lnTo>
                      <a:pt x="1200543" y="47713"/>
                    </a:lnTo>
                    <a:lnTo>
                      <a:pt x="1196746" y="28803"/>
                    </a:lnTo>
                    <a:close/>
                  </a:path>
                  <a:path w="2980054" h="2980054">
                    <a:moveTo>
                      <a:pt x="1835061" y="40233"/>
                    </a:moveTo>
                    <a:lnTo>
                      <a:pt x="1830641" y="58991"/>
                    </a:lnTo>
                    <a:lnTo>
                      <a:pt x="1844693" y="62409"/>
                    </a:lnTo>
                    <a:lnTo>
                      <a:pt x="1858694" y="65960"/>
                    </a:lnTo>
                    <a:lnTo>
                      <a:pt x="1872644" y="69649"/>
                    </a:lnTo>
                    <a:lnTo>
                      <a:pt x="1886546" y="73482"/>
                    </a:lnTo>
                    <a:lnTo>
                      <a:pt x="1891753" y="54876"/>
                    </a:lnTo>
                    <a:lnTo>
                      <a:pt x="1877673" y="51001"/>
                    </a:lnTo>
                    <a:lnTo>
                      <a:pt x="1863531" y="47264"/>
                    </a:lnTo>
                    <a:lnTo>
                      <a:pt x="1849327" y="43673"/>
                    </a:lnTo>
                    <a:lnTo>
                      <a:pt x="1835061" y="40233"/>
                    </a:lnTo>
                    <a:close/>
                  </a:path>
                  <a:path w="2980054" h="2980054">
                    <a:moveTo>
                      <a:pt x="1083081" y="56184"/>
                    </a:moveTo>
                    <a:lnTo>
                      <a:pt x="1069001" y="60242"/>
                    </a:lnTo>
                    <a:lnTo>
                      <a:pt x="1054985" y="64435"/>
                    </a:lnTo>
                    <a:lnTo>
                      <a:pt x="1041022" y="68763"/>
                    </a:lnTo>
                    <a:lnTo>
                      <a:pt x="1027099" y="73228"/>
                    </a:lnTo>
                    <a:lnTo>
                      <a:pt x="1033094" y="91605"/>
                    </a:lnTo>
                    <a:lnTo>
                      <a:pt x="1046828" y="87195"/>
                    </a:lnTo>
                    <a:lnTo>
                      <a:pt x="1060611" y="82918"/>
                    </a:lnTo>
                    <a:lnTo>
                      <a:pt x="1074438" y="78774"/>
                    </a:lnTo>
                    <a:lnTo>
                      <a:pt x="1088301" y="74764"/>
                    </a:lnTo>
                    <a:lnTo>
                      <a:pt x="1083081" y="56184"/>
                    </a:lnTo>
                    <a:close/>
                  </a:path>
                  <a:path w="2980054" h="2980054">
                    <a:moveTo>
                      <a:pt x="1947710" y="71716"/>
                    </a:moveTo>
                    <a:lnTo>
                      <a:pt x="1941830" y="90081"/>
                    </a:lnTo>
                    <a:lnTo>
                      <a:pt x="1955570" y="94592"/>
                    </a:lnTo>
                    <a:lnTo>
                      <a:pt x="1969277" y="99248"/>
                    </a:lnTo>
                    <a:lnTo>
                      <a:pt x="1982942" y="104045"/>
                    </a:lnTo>
                    <a:lnTo>
                      <a:pt x="1996554" y="108978"/>
                    </a:lnTo>
                    <a:lnTo>
                      <a:pt x="2003221" y="90805"/>
                    </a:lnTo>
                    <a:lnTo>
                      <a:pt x="1989440" y="85836"/>
                    </a:lnTo>
                    <a:lnTo>
                      <a:pt x="1975599" y="80994"/>
                    </a:lnTo>
                    <a:lnTo>
                      <a:pt x="1961691" y="76285"/>
                    </a:lnTo>
                    <a:lnTo>
                      <a:pt x="1947710" y="71716"/>
                    </a:lnTo>
                    <a:close/>
                  </a:path>
                  <a:path w="2980054" h="2980054">
                    <a:moveTo>
                      <a:pt x="971892" y="92494"/>
                    </a:moveTo>
                    <a:lnTo>
                      <a:pt x="958217" y="97631"/>
                    </a:lnTo>
                    <a:lnTo>
                      <a:pt x="944608" y="102903"/>
                    </a:lnTo>
                    <a:lnTo>
                      <a:pt x="931068" y="108301"/>
                    </a:lnTo>
                    <a:lnTo>
                      <a:pt x="917600" y="113817"/>
                    </a:lnTo>
                    <a:lnTo>
                      <a:pt x="925042" y="131673"/>
                    </a:lnTo>
                    <a:lnTo>
                      <a:pt x="938332" y="126200"/>
                    </a:lnTo>
                    <a:lnTo>
                      <a:pt x="951687" y="120864"/>
                    </a:lnTo>
                    <a:lnTo>
                      <a:pt x="965108" y="115659"/>
                    </a:lnTo>
                    <a:lnTo>
                      <a:pt x="978598" y="110578"/>
                    </a:lnTo>
                    <a:lnTo>
                      <a:pt x="971892" y="92494"/>
                    </a:lnTo>
                    <a:close/>
                  </a:path>
                  <a:path w="2980054" h="2980054">
                    <a:moveTo>
                      <a:pt x="2057806" y="112115"/>
                    </a:moveTo>
                    <a:lnTo>
                      <a:pt x="2050427" y="129933"/>
                    </a:lnTo>
                    <a:lnTo>
                      <a:pt x="2063895" y="135585"/>
                    </a:lnTo>
                    <a:lnTo>
                      <a:pt x="2077099" y="141273"/>
                    </a:lnTo>
                    <a:lnTo>
                      <a:pt x="2090323" y="147123"/>
                    </a:lnTo>
                    <a:lnTo>
                      <a:pt x="2103475" y="153098"/>
                    </a:lnTo>
                    <a:lnTo>
                      <a:pt x="2111552" y="135585"/>
                    </a:lnTo>
                    <a:lnTo>
                      <a:pt x="2098222" y="129515"/>
                    </a:lnTo>
                    <a:lnTo>
                      <a:pt x="2084822" y="123578"/>
                    </a:lnTo>
                    <a:lnTo>
                      <a:pt x="2071351" y="117777"/>
                    </a:lnTo>
                    <a:lnTo>
                      <a:pt x="2057806" y="112115"/>
                    </a:lnTo>
                    <a:close/>
                  </a:path>
                  <a:path w="2980054" h="2980054">
                    <a:moveTo>
                      <a:pt x="864196" y="137312"/>
                    </a:moveTo>
                    <a:lnTo>
                      <a:pt x="850973" y="143526"/>
                    </a:lnTo>
                    <a:lnTo>
                      <a:pt x="837817" y="149860"/>
                    </a:lnTo>
                    <a:lnTo>
                      <a:pt x="824725" y="156307"/>
                    </a:lnTo>
                    <a:lnTo>
                      <a:pt x="811695" y="162864"/>
                    </a:lnTo>
                    <a:lnTo>
                      <a:pt x="820559" y="180073"/>
                    </a:lnTo>
                    <a:lnTo>
                      <a:pt x="833387" y="173581"/>
                    </a:lnTo>
                    <a:lnTo>
                      <a:pt x="846288" y="167211"/>
                    </a:lnTo>
                    <a:lnTo>
                      <a:pt x="859262" y="160960"/>
                    </a:lnTo>
                    <a:lnTo>
                      <a:pt x="872312" y="154825"/>
                    </a:lnTo>
                    <a:lnTo>
                      <a:pt x="864196" y="137312"/>
                    </a:lnTo>
                    <a:close/>
                  </a:path>
                  <a:path w="2980054" h="2980054">
                    <a:moveTo>
                      <a:pt x="2164321" y="161086"/>
                    </a:moveTo>
                    <a:lnTo>
                      <a:pt x="2155545" y="178282"/>
                    </a:lnTo>
                    <a:lnTo>
                      <a:pt x="2168416" y="184900"/>
                    </a:lnTo>
                    <a:lnTo>
                      <a:pt x="2181213" y="191646"/>
                    </a:lnTo>
                    <a:lnTo>
                      <a:pt x="2193937" y="198520"/>
                    </a:lnTo>
                    <a:lnTo>
                      <a:pt x="2206586" y="205524"/>
                    </a:lnTo>
                    <a:lnTo>
                      <a:pt x="2216035" y="188671"/>
                    </a:lnTo>
                    <a:lnTo>
                      <a:pt x="2203192" y="181589"/>
                    </a:lnTo>
                    <a:lnTo>
                      <a:pt x="2190297" y="174631"/>
                    </a:lnTo>
                    <a:lnTo>
                      <a:pt x="2177343" y="167797"/>
                    </a:lnTo>
                    <a:lnTo>
                      <a:pt x="2164321" y="161086"/>
                    </a:lnTo>
                    <a:close/>
                  </a:path>
                  <a:path w="2980054" h="2980054">
                    <a:moveTo>
                      <a:pt x="760336" y="190550"/>
                    </a:moveTo>
                    <a:lnTo>
                      <a:pt x="747617" y="197760"/>
                    </a:lnTo>
                    <a:lnTo>
                      <a:pt x="734988" y="205097"/>
                    </a:lnTo>
                    <a:lnTo>
                      <a:pt x="722447" y="212555"/>
                    </a:lnTo>
                    <a:lnTo>
                      <a:pt x="709993" y="220129"/>
                    </a:lnTo>
                    <a:lnTo>
                      <a:pt x="720102" y="236575"/>
                    </a:lnTo>
                    <a:lnTo>
                      <a:pt x="732412" y="229102"/>
                    </a:lnTo>
                    <a:lnTo>
                      <a:pt x="744801" y="221735"/>
                    </a:lnTo>
                    <a:lnTo>
                      <a:pt x="757260" y="214483"/>
                    </a:lnTo>
                    <a:lnTo>
                      <a:pt x="769785" y="207352"/>
                    </a:lnTo>
                    <a:lnTo>
                      <a:pt x="760336" y="190550"/>
                    </a:lnTo>
                    <a:close/>
                  </a:path>
                  <a:path w="2980054" h="2980054">
                    <a:moveTo>
                      <a:pt x="2266492" y="218224"/>
                    </a:moveTo>
                    <a:lnTo>
                      <a:pt x="2256421" y="234734"/>
                    </a:lnTo>
                    <a:lnTo>
                      <a:pt x="2268730" y="242322"/>
                    </a:lnTo>
                    <a:lnTo>
                      <a:pt x="2280953" y="250039"/>
                    </a:lnTo>
                    <a:lnTo>
                      <a:pt x="2293092" y="257881"/>
                    </a:lnTo>
                    <a:lnTo>
                      <a:pt x="2305151" y="265849"/>
                    </a:lnTo>
                    <a:lnTo>
                      <a:pt x="2315857" y="249783"/>
                    </a:lnTo>
                    <a:lnTo>
                      <a:pt x="2303656" y="241709"/>
                    </a:lnTo>
                    <a:lnTo>
                      <a:pt x="2291351" y="233765"/>
                    </a:lnTo>
                    <a:lnTo>
                      <a:pt x="2278958" y="225941"/>
                    </a:lnTo>
                    <a:lnTo>
                      <a:pt x="2266492" y="218224"/>
                    </a:lnTo>
                    <a:close/>
                  </a:path>
                  <a:path w="2980054" h="2980054">
                    <a:moveTo>
                      <a:pt x="660831" y="251726"/>
                    </a:moveTo>
                    <a:lnTo>
                      <a:pt x="648737" y="259938"/>
                    </a:lnTo>
                    <a:lnTo>
                      <a:pt x="636736" y="268250"/>
                    </a:lnTo>
                    <a:lnTo>
                      <a:pt x="624816" y="276670"/>
                    </a:lnTo>
                    <a:lnTo>
                      <a:pt x="612965" y="285203"/>
                    </a:lnTo>
                    <a:lnTo>
                      <a:pt x="624332" y="300812"/>
                    </a:lnTo>
                    <a:lnTo>
                      <a:pt x="636016" y="292390"/>
                    </a:lnTo>
                    <a:lnTo>
                      <a:pt x="647792" y="284067"/>
                    </a:lnTo>
                    <a:lnTo>
                      <a:pt x="659657" y="275848"/>
                    </a:lnTo>
                    <a:lnTo>
                      <a:pt x="671614" y="267741"/>
                    </a:lnTo>
                    <a:lnTo>
                      <a:pt x="660831" y="251726"/>
                    </a:lnTo>
                    <a:close/>
                  </a:path>
                  <a:path w="2980054" h="2980054">
                    <a:moveTo>
                      <a:pt x="2363889" y="283235"/>
                    </a:moveTo>
                    <a:lnTo>
                      <a:pt x="2352560" y="298856"/>
                    </a:lnTo>
                    <a:lnTo>
                      <a:pt x="2364193" y="307400"/>
                    </a:lnTo>
                    <a:lnTo>
                      <a:pt x="2375754" y="316058"/>
                    </a:lnTo>
                    <a:lnTo>
                      <a:pt x="2387243" y="324831"/>
                    </a:lnTo>
                    <a:lnTo>
                      <a:pt x="2398661" y="333717"/>
                    </a:lnTo>
                    <a:lnTo>
                      <a:pt x="2410612" y="318554"/>
                    </a:lnTo>
                    <a:lnTo>
                      <a:pt x="2399072" y="309554"/>
                    </a:lnTo>
                    <a:lnTo>
                      <a:pt x="2387441" y="300670"/>
                    </a:lnTo>
                    <a:lnTo>
                      <a:pt x="2375715" y="291898"/>
                    </a:lnTo>
                    <a:lnTo>
                      <a:pt x="2363889" y="283235"/>
                    </a:lnTo>
                    <a:close/>
                  </a:path>
                  <a:path w="2980054" h="2980054">
                    <a:moveTo>
                      <a:pt x="566458" y="320535"/>
                    </a:moveTo>
                    <a:lnTo>
                      <a:pt x="555035" y="329654"/>
                    </a:lnTo>
                    <a:lnTo>
                      <a:pt x="543701" y="338894"/>
                    </a:lnTo>
                    <a:lnTo>
                      <a:pt x="532455" y="348251"/>
                    </a:lnTo>
                    <a:lnTo>
                      <a:pt x="521296" y="357720"/>
                    </a:lnTo>
                    <a:lnTo>
                      <a:pt x="533882" y="372389"/>
                    </a:lnTo>
                    <a:lnTo>
                      <a:pt x="544869" y="363040"/>
                    </a:lnTo>
                    <a:lnTo>
                      <a:pt x="555956" y="353812"/>
                    </a:lnTo>
                    <a:lnTo>
                      <a:pt x="567142" y="344703"/>
                    </a:lnTo>
                    <a:lnTo>
                      <a:pt x="578421" y="335711"/>
                    </a:lnTo>
                    <a:lnTo>
                      <a:pt x="566458" y="320535"/>
                    </a:lnTo>
                    <a:close/>
                  </a:path>
                  <a:path w="2980054" h="2980054">
                    <a:moveTo>
                      <a:pt x="2455862" y="355650"/>
                    </a:moveTo>
                    <a:lnTo>
                      <a:pt x="2443353" y="370332"/>
                    </a:lnTo>
                    <a:lnTo>
                      <a:pt x="2454280" y="379740"/>
                    </a:lnTo>
                    <a:lnTo>
                      <a:pt x="2465117" y="389269"/>
                    </a:lnTo>
                    <a:lnTo>
                      <a:pt x="2475864" y="398905"/>
                    </a:lnTo>
                    <a:lnTo>
                      <a:pt x="2486520" y="408635"/>
                    </a:lnTo>
                    <a:lnTo>
                      <a:pt x="2499652" y="394462"/>
                    </a:lnTo>
                    <a:lnTo>
                      <a:pt x="2488823" y="384591"/>
                    </a:lnTo>
                    <a:lnTo>
                      <a:pt x="2477919" y="374832"/>
                    </a:lnTo>
                    <a:lnTo>
                      <a:pt x="2466933" y="365185"/>
                    </a:lnTo>
                    <a:lnTo>
                      <a:pt x="2455862" y="355650"/>
                    </a:lnTo>
                    <a:close/>
                  </a:path>
                  <a:path w="2980054" h="2980054">
                    <a:moveTo>
                      <a:pt x="477659" y="396582"/>
                    </a:moveTo>
                    <a:lnTo>
                      <a:pt x="466993" y="406569"/>
                    </a:lnTo>
                    <a:lnTo>
                      <a:pt x="456412" y="416661"/>
                    </a:lnTo>
                    <a:lnTo>
                      <a:pt x="445927" y="426858"/>
                    </a:lnTo>
                    <a:lnTo>
                      <a:pt x="435546" y="437159"/>
                    </a:lnTo>
                    <a:lnTo>
                      <a:pt x="449199" y="450799"/>
                    </a:lnTo>
                    <a:lnTo>
                      <a:pt x="459450" y="440625"/>
                    </a:lnTo>
                    <a:lnTo>
                      <a:pt x="469799" y="430556"/>
                    </a:lnTo>
                    <a:lnTo>
                      <a:pt x="480247" y="420586"/>
                    </a:lnTo>
                    <a:lnTo>
                      <a:pt x="490791" y="410705"/>
                    </a:lnTo>
                    <a:lnTo>
                      <a:pt x="477659" y="396582"/>
                    </a:lnTo>
                    <a:close/>
                  </a:path>
                  <a:path w="2980054" h="2980054">
                    <a:moveTo>
                      <a:pt x="2541841" y="434924"/>
                    </a:moveTo>
                    <a:lnTo>
                      <a:pt x="2528163" y="448627"/>
                    </a:lnTo>
                    <a:lnTo>
                      <a:pt x="2538337" y="458854"/>
                    </a:lnTo>
                    <a:lnTo>
                      <a:pt x="2548407" y="469188"/>
                    </a:lnTo>
                    <a:lnTo>
                      <a:pt x="2558381" y="479627"/>
                    </a:lnTo>
                    <a:lnTo>
                      <a:pt x="2568270" y="490169"/>
                    </a:lnTo>
                    <a:lnTo>
                      <a:pt x="2582418" y="477050"/>
                    </a:lnTo>
                    <a:lnTo>
                      <a:pt x="2572409" y="466363"/>
                    </a:lnTo>
                    <a:lnTo>
                      <a:pt x="2562310" y="455777"/>
                    </a:lnTo>
                    <a:lnTo>
                      <a:pt x="2552121" y="445296"/>
                    </a:lnTo>
                    <a:lnTo>
                      <a:pt x="2541841" y="434924"/>
                    </a:lnTo>
                    <a:close/>
                  </a:path>
                  <a:path w="2980054" h="2980054">
                    <a:moveTo>
                      <a:pt x="395008" y="479298"/>
                    </a:moveTo>
                    <a:lnTo>
                      <a:pt x="385130" y="490103"/>
                    </a:lnTo>
                    <a:lnTo>
                      <a:pt x="375364" y="501008"/>
                    </a:lnTo>
                    <a:lnTo>
                      <a:pt x="365708" y="512009"/>
                    </a:lnTo>
                    <a:lnTo>
                      <a:pt x="356158" y="523100"/>
                    </a:lnTo>
                    <a:lnTo>
                      <a:pt x="370903" y="535609"/>
                    </a:lnTo>
                    <a:lnTo>
                      <a:pt x="380308" y="524669"/>
                    </a:lnTo>
                    <a:lnTo>
                      <a:pt x="389831" y="513830"/>
                    </a:lnTo>
                    <a:lnTo>
                      <a:pt x="399465" y="503089"/>
                    </a:lnTo>
                    <a:lnTo>
                      <a:pt x="409206" y="492442"/>
                    </a:lnTo>
                    <a:lnTo>
                      <a:pt x="395008" y="479298"/>
                    </a:lnTo>
                    <a:close/>
                  </a:path>
                  <a:path w="2980054" h="2980054">
                    <a:moveTo>
                      <a:pt x="2621318" y="520661"/>
                    </a:moveTo>
                    <a:lnTo>
                      <a:pt x="2606649" y="533234"/>
                    </a:lnTo>
                    <a:lnTo>
                      <a:pt x="2616006" y="544232"/>
                    </a:lnTo>
                    <a:lnTo>
                      <a:pt x="2625253" y="555318"/>
                    </a:lnTo>
                    <a:lnTo>
                      <a:pt x="2634383" y="566497"/>
                    </a:lnTo>
                    <a:lnTo>
                      <a:pt x="2643390" y="577773"/>
                    </a:lnTo>
                    <a:lnTo>
                      <a:pt x="2658516" y="565797"/>
                    </a:lnTo>
                    <a:lnTo>
                      <a:pt x="2649384" y="554373"/>
                    </a:lnTo>
                    <a:lnTo>
                      <a:pt x="2640141" y="543039"/>
                    </a:lnTo>
                    <a:lnTo>
                      <a:pt x="2630786" y="531800"/>
                    </a:lnTo>
                    <a:lnTo>
                      <a:pt x="2621318" y="520661"/>
                    </a:lnTo>
                    <a:close/>
                  </a:path>
                  <a:path w="2980054" h="2980054">
                    <a:moveTo>
                      <a:pt x="319100" y="568325"/>
                    </a:moveTo>
                    <a:lnTo>
                      <a:pt x="310100" y="579864"/>
                    </a:lnTo>
                    <a:lnTo>
                      <a:pt x="301202" y="591486"/>
                    </a:lnTo>
                    <a:lnTo>
                      <a:pt x="292414" y="603190"/>
                    </a:lnTo>
                    <a:lnTo>
                      <a:pt x="283743" y="614972"/>
                    </a:lnTo>
                    <a:lnTo>
                      <a:pt x="299377" y="626351"/>
                    </a:lnTo>
                    <a:lnTo>
                      <a:pt x="307931" y="614695"/>
                    </a:lnTo>
                    <a:lnTo>
                      <a:pt x="316588" y="603135"/>
                    </a:lnTo>
                    <a:lnTo>
                      <a:pt x="325355" y="591661"/>
                    </a:lnTo>
                    <a:lnTo>
                      <a:pt x="334238" y="580263"/>
                    </a:lnTo>
                    <a:lnTo>
                      <a:pt x="319100" y="568325"/>
                    </a:lnTo>
                    <a:close/>
                  </a:path>
                  <a:path w="2980054" h="2980054">
                    <a:moveTo>
                      <a:pt x="2693847" y="612292"/>
                    </a:moveTo>
                    <a:lnTo>
                      <a:pt x="2678277" y="623684"/>
                    </a:lnTo>
                    <a:lnTo>
                      <a:pt x="2686722" y="635366"/>
                    </a:lnTo>
                    <a:lnTo>
                      <a:pt x="2695049" y="647131"/>
                    </a:lnTo>
                    <a:lnTo>
                      <a:pt x="2703264" y="658977"/>
                    </a:lnTo>
                    <a:lnTo>
                      <a:pt x="2711373" y="670902"/>
                    </a:lnTo>
                    <a:lnTo>
                      <a:pt x="2727413" y="660158"/>
                    </a:lnTo>
                    <a:lnTo>
                      <a:pt x="2719204" y="648059"/>
                    </a:lnTo>
                    <a:lnTo>
                      <a:pt x="2710868" y="636049"/>
                    </a:lnTo>
                    <a:lnTo>
                      <a:pt x="2702414" y="624127"/>
                    </a:lnTo>
                    <a:lnTo>
                      <a:pt x="2693847" y="612292"/>
                    </a:lnTo>
                    <a:close/>
                  </a:path>
                  <a:path w="2980054" h="2980054">
                    <a:moveTo>
                      <a:pt x="250253" y="663028"/>
                    </a:moveTo>
                    <a:lnTo>
                      <a:pt x="242196" y="675225"/>
                    </a:lnTo>
                    <a:lnTo>
                      <a:pt x="234254" y="687508"/>
                    </a:lnTo>
                    <a:lnTo>
                      <a:pt x="226421" y="699876"/>
                    </a:lnTo>
                    <a:lnTo>
                      <a:pt x="218694" y="712330"/>
                    </a:lnTo>
                    <a:lnTo>
                      <a:pt x="235165" y="722426"/>
                    </a:lnTo>
                    <a:lnTo>
                      <a:pt x="242778" y="710121"/>
                    </a:lnTo>
                    <a:lnTo>
                      <a:pt x="250510" y="697909"/>
                    </a:lnTo>
                    <a:lnTo>
                      <a:pt x="258361" y="685782"/>
                    </a:lnTo>
                    <a:lnTo>
                      <a:pt x="266331" y="673735"/>
                    </a:lnTo>
                    <a:lnTo>
                      <a:pt x="250253" y="663028"/>
                    </a:lnTo>
                    <a:close/>
                  </a:path>
                  <a:path w="2980054" h="2980054">
                    <a:moveTo>
                      <a:pt x="2758973" y="709231"/>
                    </a:moveTo>
                    <a:lnTo>
                      <a:pt x="2742539" y="719391"/>
                    </a:lnTo>
                    <a:lnTo>
                      <a:pt x="2750057" y="731688"/>
                    </a:lnTo>
                    <a:lnTo>
                      <a:pt x="2757435" y="744061"/>
                    </a:lnTo>
                    <a:lnTo>
                      <a:pt x="2764687" y="756510"/>
                    </a:lnTo>
                    <a:lnTo>
                      <a:pt x="2771825" y="769035"/>
                    </a:lnTo>
                    <a:lnTo>
                      <a:pt x="2788691" y="759574"/>
                    </a:lnTo>
                    <a:lnTo>
                      <a:pt x="2781431" y="746873"/>
                    </a:lnTo>
                    <a:lnTo>
                      <a:pt x="2774065" y="734245"/>
                    </a:lnTo>
                    <a:lnTo>
                      <a:pt x="2766583" y="721696"/>
                    </a:lnTo>
                    <a:lnTo>
                      <a:pt x="2758973" y="709231"/>
                    </a:lnTo>
                    <a:close/>
                  </a:path>
                  <a:path w="2980054" h="2980054">
                    <a:moveTo>
                      <a:pt x="189052" y="762863"/>
                    </a:moveTo>
                    <a:lnTo>
                      <a:pt x="181968" y="775666"/>
                    </a:lnTo>
                    <a:lnTo>
                      <a:pt x="175006" y="788546"/>
                    </a:lnTo>
                    <a:lnTo>
                      <a:pt x="168167" y="801497"/>
                    </a:lnTo>
                    <a:lnTo>
                      <a:pt x="161455" y="814514"/>
                    </a:lnTo>
                    <a:lnTo>
                      <a:pt x="178625" y="823328"/>
                    </a:lnTo>
                    <a:lnTo>
                      <a:pt x="185274" y="810468"/>
                    </a:lnTo>
                    <a:lnTo>
                      <a:pt x="192038" y="797680"/>
                    </a:lnTo>
                    <a:lnTo>
                      <a:pt x="198919" y="784959"/>
                    </a:lnTo>
                    <a:lnTo>
                      <a:pt x="205917" y="772299"/>
                    </a:lnTo>
                    <a:lnTo>
                      <a:pt x="189052" y="762863"/>
                    </a:lnTo>
                    <a:close/>
                  </a:path>
                  <a:path w="2980054" h="2980054">
                    <a:moveTo>
                      <a:pt x="2816326" y="811009"/>
                    </a:moveTo>
                    <a:lnTo>
                      <a:pt x="2799118" y="819835"/>
                    </a:lnTo>
                    <a:lnTo>
                      <a:pt x="2805635" y="832662"/>
                    </a:lnTo>
                    <a:lnTo>
                      <a:pt x="2812013" y="845559"/>
                    </a:lnTo>
                    <a:lnTo>
                      <a:pt x="2818265" y="858533"/>
                    </a:lnTo>
                    <a:lnTo>
                      <a:pt x="2824403" y="871588"/>
                    </a:lnTo>
                    <a:lnTo>
                      <a:pt x="2841929" y="863472"/>
                    </a:lnTo>
                    <a:lnTo>
                      <a:pt x="2835720" y="850240"/>
                    </a:lnTo>
                    <a:lnTo>
                      <a:pt x="2829380" y="837083"/>
                    </a:lnTo>
                    <a:lnTo>
                      <a:pt x="2822914" y="824005"/>
                    </a:lnTo>
                    <a:lnTo>
                      <a:pt x="2816326" y="811009"/>
                    </a:lnTo>
                    <a:close/>
                  </a:path>
                  <a:path w="2980054" h="2980054">
                    <a:moveTo>
                      <a:pt x="135928" y="867206"/>
                    </a:moveTo>
                    <a:lnTo>
                      <a:pt x="129851" y="880560"/>
                    </a:lnTo>
                    <a:lnTo>
                      <a:pt x="123910" y="893972"/>
                    </a:lnTo>
                    <a:lnTo>
                      <a:pt x="118108" y="907440"/>
                    </a:lnTo>
                    <a:lnTo>
                      <a:pt x="112445" y="920965"/>
                    </a:lnTo>
                    <a:lnTo>
                      <a:pt x="130289" y="928331"/>
                    </a:lnTo>
                    <a:lnTo>
                      <a:pt x="135880" y="914984"/>
                    </a:lnTo>
                    <a:lnTo>
                      <a:pt x="141605" y="901696"/>
                    </a:lnTo>
                    <a:lnTo>
                      <a:pt x="147462" y="888480"/>
                    </a:lnTo>
                    <a:lnTo>
                      <a:pt x="153454" y="875347"/>
                    </a:lnTo>
                    <a:lnTo>
                      <a:pt x="135928" y="867206"/>
                    </a:lnTo>
                    <a:close/>
                  </a:path>
                  <a:path w="2980054" h="2980054">
                    <a:moveTo>
                      <a:pt x="2865412" y="916825"/>
                    </a:moveTo>
                    <a:lnTo>
                      <a:pt x="2847619" y="924255"/>
                    </a:lnTo>
                    <a:lnTo>
                      <a:pt x="2853063" y="937556"/>
                    </a:lnTo>
                    <a:lnTo>
                      <a:pt x="2858400" y="950912"/>
                    </a:lnTo>
                    <a:lnTo>
                      <a:pt x="2863619" y="964335"/>
                    </a:lnTo>
                    <a:lnTo>
                      <a:pt x="2868714" y="977836"/>
                    </a:lnTo>
                    <a:lnTo>
                      <a:pt x="2886786" y="971105"/>
                    </a:lnTo>
                    <a:lnTo>
                      <a:pt x="2881649" y="957437"/>
                    </a:lnTo>
                    <a:lnTo>
                      <a:pt x="2876365" y="943832"/>
                    </a:lnTo>
                    <a:lnTo>
                      <a:pt x="2870948" y="930293"/>
                    </a:lnTo>
                    <a:lnTo>
                      <a:pt x="2865412" y="916825"/>
                    </a:lnTo>
                    <a:close/>
                  </a:path>
                  <a:path w="2980054" h="2980054">
                    <a:moveTo>
                      <a:pt x="91160" y="975575"/>
                    </a:moveTo>
                    <a:lnTo>
                      <a:pt x="86147" y="989356"/>
                    </a:lnTo>
                    <a:lnTo>
                      <a:pt x="81276" y="1003192"/>
                    </a:lnTo>
                    <a:lnTo>
                      <a:pt x="76544" y="1017084"/>
                    </a:lnTo>
                    <a:lnTo>
                      <a:pt x="71945" y="1031036"/>
                    </a:lnTo>
                    <a:lnTo>
                      <a:pt x="90335" y="1036980"/>
                    </a:lnTo>
                    <a:lnTo>
                      <a:pt x="94868" y="1023205"/>
                    </a:lnTo>
                    <a:lnTo>
                      <a:pt x="99531" y="1009497"/>
                    </a:lnTo>
                    <a:lnTo>
                      <a:pt x="104320" y="995846"/>
                    </a:lnTo>
                    <a:lnTo>
                      <a:pt x="109232" y="982243"/>
                    </a:lnTo>
                    <a:lnTo>
                      <a:pt x="91160" y="975575"/>
                    </a:lnTo>
                    <a:close/>
                  </a:path>
                  <a:path w="2980054" h="2980054">
                    <a:moveTo>
                      <a:pt x="2906077" y="1026312"/>
                    </a:moveTo>
                    <a:lnTo>
                      <a:pt x="2887726" y="1032306"/>
                    </a:lnTo>
                    <a:lnTo>
                      <a:pt x="2892129" y="1046024"/>
                    </a:lnTo>
                    <a:lnTo>
                      <a:pt x="2896404" y="1059800"/>
                    </a:lnTo>
                    <a:lnTo>
                      <a:pt x="2900554" y="1073631"/>
                    </a:lnTo>
                    <a:lnTo>
                      <a:pt x="2904578" y="1087513"/>
                    </a:lnTo>
                    <a:lnTo>
                      <a:pt x="2923159" y="1082268"/>
                    </a:lnTo>
                    <a:lnTo>
                      <a:pt x="2919098" y="1068181"/>
                    </a:lnTo>
                    <a:lnTo>
                      <a:pt x="2914899" y="1054157"/>
                    </a:lnTo>
                    <a:lnTo>
                      <a:pt x="2910559" y="1040199"/>
                    </a:lnTo>
                    <a:lnTo>
                      <a:pt x="2906077" y="1026312"/>
                    </a:lnTo>
                    <a:close/>
                  </a:path>
                  <a:path w="2980054" h="2980054">
                    <a:moveTo>
                      <a:pt x="55054" y="1087069"/>
                    </a:moveTo>
                    <a:lnTo>
                      <a:pt x="51200" y="1101141"/>
                    </a:lnTo>
                    <a:lnTo>
                      <a:pt x="47472" y="1115274"/>
                    </a:lnTo>
                    <a:lnTo>
                      <a:pt x="43878" y="1129461"/>
                    </a:lnTo>
                    <a:lnTo>
                      <a:pt x="40424" y="1143698"/>
                    </a:lnTo>
                    <a:lnTo>
                      <a:pt x="59207" y="1148143"/>
                    </a:lnTo>
                    <a:lnTo>
                      <a:pt x="62610" y="1134096"/>
                    </a:lnTo>
                    <a:lnTo>
                      <a:pt x="66163" y="1120095"/>
                    </a:lnTo>
                    <a:lnTo>
                      <a:pt x="69855" y="1106141"/>
                    </a:lnTo>
                    <a:lnTo>
                      <a:pt x="73672" y="1092238"/>
                    </a:lnTo>
                    <a:lnTo>
                      <a:pt x="55054" y="1087069"/>
                    </a:lnTo>
                    <a:close/>
                  </a:path>
                  <a:path w="2980054" h="2980054">
                    <a:moveTo>
                      <a:pt x="2938030" y="1138834"/>
                    </a:moveTo>
                    <a:lnTo>
                      <a:pt x="2919247" y="1143342"/>
                    </a:lnTo>
                    <a:lnTo>
                      <a:pt x="2922556" y="1157374"/>
                    </a:lnTo>
                    <a:lnTo>
                      <a:pt x="2925725" y="1171448"/>
                    </a:lnTo>
                    <a:lnTo>
                      <a:pt x="2928764" y="1185569"/>
                    </a:lnTo>
                    <a:lnTo>
                      <a:pt x="2931680" y="1199743"/>
                    </a:lnTo>
                    <a:lnTo>
                      <a:pt x="2950603" y="1195946"/>
                    </a:lnTo>
                    <a:lnTo>
                      <a:pt x="2947655" y="1181582"/>
                    </a:lnTo>
                    <a:lnTo>
                      <a:pt x="2944569" y="1167276"/>
                    </a:lnTo>
                    <a:lnTo>
                      <a:pt x="2941357" y="1153026"/>
                    </a:lnTo>
                    <a:lnTo>
                      <a:pt x="2938030" y="1138834"/>
                    </a:lnTo>
                    <a:close/>
                  </a:path>
                  <a:path w="2980054" h="2980054">
                    <a:moveTo>
                      <a:pt x="28028" y="1200797"/>
                    </a:moveTo>
                    <a:lnTo>
                      <a:pt x="25274" y="1215146"/>
                    </a:lnTo>
                    <a:lnTo>
                      <a:pt x="22655" y="1229526"/>
                    </a:lnTo>
                    <a:lnTo>
                      <a:pt x="20176" y="1243947"/>
                    </a:lnTo>
                    <a:lnTo>
                      <a:pt x="17843" y="1258417"/>
                    </a:lnTo>
                    <a:lnTo>
                      <a:pt x="36931" y="1261402"/>
                    </a:lnTo>
                    <a:lnTo>
                      <a:pt x="39235" y="1247122"/>
                    </a:lnTo>
                    <a:lnTo>
                      <a:pt x="41671" y="1232882"/>
                    </a:lnTo>
                    <a:lnTo>
                      <a:pt x="44246" y="1218687"/>
                    </a:lnTo>
                    <a:lnTo>
                      <a:pt x="46964" y="1204544"/>
                    </a:lnTo>
                    <a:lnTo>
                      <a:pt x="28028" y="1200797"/>
                    </a:lnTo>
                    <a:close/>
                  </a:path>
                  <a:path w="2980054" h="2980054">
                    <a:moveTo>
                      <a:pt x="2960966" y="1253515"/>
                    </a:moveTo>
                    <a:lnTo>
                      <a:pt x="2941866" y="1256550"/>
                    </a:lnTo>
                    <a:lnTo>
                      <a:pt x="2944060" y="1270772"/>
                    </a:lnTo>
                    <a:lnTo>
                      <a:pt x="2946114" y="1285049"/>
                    </a:lnTo>
                    <a:lnTo>
                      <a:pt x="2948034" y="1299373"/>
                    </a:lnTo>
                    <a:lnTo>
                      <a:pt x="2949829" y="1313738"/>
                    </a:lnTo>
                    <a:lnTo>
                      <a:pt x="2968993" y="1311427"/>
                    </a:lnTo>
                    <a:lnTo>
                      <a:pt x="2967192" y="1296888"/>
                    </a:lnTo>
                    <a:lnTo>
                      <a:pt x="2965256" y="1282385"/>
                    </a:lnTo>
                    <a:lnTo>
                      <a:pt x="2963181" y="1267925"/>
                    </a:lnTo>
                    <a:lnTo>
                      <a:pt x="2960966" y="1253515"/>
                    </a:lnTo>
                    <a:close/>
                  </a:path>
                  <a:path w="2980054" h="2980054">
                    <a:moveTo>
                      <a:pt x="9956" y="1316367"/>
                    </a:moveTo>
                    <a:lnTo>
                      <a:pt x="8375" y="1330879"/>
                    </a:lnTo>
                    <a:lnTo>
                      <a:pt x="6913" y="1345418"/>
                    </a:lnTo>
                    <a:lnTo>
                      <a:pt x="5583" y="1359987"/>
                    </a:lnTo>
                    <a:lnTo>
                      <a:pt x="4394" y="1374584"/>
                    </a:lnTo>
                    <a:lnTo>
                      <a:pt x="23609" y="1376045"/>
                    </a:lnTo>
                    <a:lnTo>
                      <a:pt x="24807" y="1361642"/>
                    </a:lnTo>
                    <a:lnTo>
                      <a:pt x="26123" y="1347262"/>
                    </a:lnTo>
                    <a:lnTo>
                      <a:pt x="27574" y="1332912"/>
                    </a:lnTo>
                    <a:lnTo>
                      <a:pt x="29171" y="1318602"/>
                    </a:lnTo>
                    <a:lnTo>
                      <a:pt x="9956" y="1316367"/>
                    </a:lnTo>
                    <a:close/>
                  </a:path>
                  <a:path w="2980054" h="2980054">
                    <a:moveTo>
                      <a:pt x="2974759" y="1369606"/>
                    </a:moveTo>
                    <a:lnTo>
                      <a:pt x="2955556" y="1371180"/>
                    </a:lnTo>
                    <a:lnTo>
                      <a:pt x="2956634" y="1385525"/>
                    </a:lnTo>
                    <a:lnTo>
                      <a:pt x="2957577" y="1399914"/>
                    </a:lnTo>
                    <a:lnTo>
                      <a:pt x="2958380" y="1414332"/>
                    </a:lnTo>
                    <a:lnTo>
                      <a:pt x="2959036" y="1428762"/>
                    </a:lnTo>
                    <a:lnTo>
                      <a:pt x="2978327" y="1427988"/>
                    </a:lnTo>
                    <a:lnTo>
                      <a:pt x="2977648" y="1413338"/>
                    </a:lnTo>
                    <a:lnTo>
                      <a:pt x="2976829" y="1398735"/>
                    </a:lnTo>
                    <a:lnTo>
                      <a:pt x="2975866" y="1384162"/>
                    </a:lnTo>
                    <a:lnTo>
                      <a:pt x="2974759" y="1369606"/>
                    </a:lnTo>
                    <a:close/>
                  </a:path>
                  <a:path w="2980054" h="2980054">
                    <a:moveTo>
                      <a:pt x="1066" y="1432966"/>
                    </a:moveTo>
                    <a:lnTo>
                      <a:pt x="586" y="1447687"/>
                    </a:lnTo>
                    <a:lnTo>
                      <a:pt x="261" y="1461682"/>
                    </a:lnTo>
                    <a:lnTo>
                      <a:pt x="66" y="1475528"/>
                    </a:lnTo>
                    <a:lnTo>
                      <a:pt x="0" y="1491424"/>
                    </a:lnTo>
                    <a:lnTo>
                      <a:pt x="19291" y="1489773"/>
                    </a:lnTo>
                    <a:lnTo>
                      <a:pt x="19360" y="1475528"/>
                    </a:lnTo>
                    <a:lnTo>
                      <a:pt x="19565" y="1461312"/>
                    </a:lnTo>
                    <a:lnTo>
                      <a:pt x="19904" y="1447125"/>
                    </a:lnTo>
                    <a:lnTo>
                      <a:pt x="20345" y="1433715"/>
                    </a:lnTo>
                    <a:lnTo>
                      <a:pt x="1066" y="1432966"/>
                    </a:lnTo>
                    <a:close/>
                  </a:path>
                  <a:path w="2980054" h="2980054">
                    <a:moveTo>
                      <a:pt x="2979547" y="1486484"/>
                    </a:moveTo>
                    <a:lnTo>
                      <a:pt x="2960255" y="1486484"/>
                    </a:lnTo>
                    <a:lnTo>
                      <a:pt x="2960186" y="1504387"/>
                    </a:lnTo>
                    <a:lnTo>
                      <a:pt x="2959977" y="1519064"/>
                    </a:lnTo>
                    <a:lnTo>
                      <a:pt x="2959626" y="1533681"/>
                    </a:lnTo>
                    <a:lnTo>
                      <a:pt x="2959163" y="1547495"/>
                    </a:lnTo>
                    <a:lnTo>
                      <a:pt x="2978454" y="1548269"/>
                    </a:lnTo>
                    <a:lnTo>
                      <a:pt x="2978955" y="1533119"/>
                    </a:lnTo>
                    <a:lnTo>
                      <a:pt x="2979301" y="1518705"/>
                    </a:lnTo>
                    <a:lnTo>
                      <a:pt x="2979512" y="1504387"/>
                    </a:lnTo>
                    <a:lnTo>
                      <a:pt x="2979547" y="1486484"/>
                    </a:lnTo>
                    <a:close/>
                  </a:path>
                  <a:path w="2980054" h="2980054">
                    <a:moveTo>
                      <a:pt x="20510" y="1549133"/>
                    </a:moveTo>
                    <a:lnTo>
                      <a:pt x="1219" y="1549920"/>
                    </a:lnTo>
                    <a:lnTo>
                      <a:pt x="1875" y="1564559"/>
                    </a:lnTo>
                    <a:lnTo>
                      <a:pt x="2665" y="1579183"/>
                    </a:lnTo>
                    <a:lnTo>
                      <a:pt x="3596" y="1593770"/>
                    </a:lnTo>
                    <a:lnTo>
                      <a:pt x="4673" y="1608302"/>
                    </a:lnTo>
                    <a:lnTo>
                      <a:pt x="23876" y="1606765"/>
                    </a:lnTo>
                    <a:lnTo>
                      <a:pt x="22826" y="1592426"/>
                    </a:lnTo>
                    <a:lnTo>
                      <a:pt x="21912" y="1578040"/>
                    </a:lnTo>
                    <a:lnTo>
                      <a:pt x="21138" y="1563608"/>
                    </a:lnTo>
                    <a:lnTo>
                      <a:pt x="20510" y="1549133"/>
                    </a:lnTo>
                    <a:close/>
                  </a:path>
                  <a:path w="2980054" h="2980054">
                    <a:moveTo>
                      <a:pt x="2955861" y="1605114"/>
                    </a:moveTo>
                    <a:lnTo>
                      <a:pt x="2954651" y="1619555"/>
                    </a:lnTo>
                    <a:lnTo>
                      <a:pt x="2953304" y="1633945"/>
                    </a:lnTo>
                    <a:lnTo>
                      <a:pt x="2951816" y="1648289"/>
                    </a:lnTo>
                    <a:lnTo>
                      <a:pt x="2950184" y="1662595"/>
                    </a:lnTo>
                    <a:lnTo>
                      <a:pt x="2969387" y="1664830"/>
                    </a:lnTo>
                    <a:lnTo>
                      <a:pt x="2971004" y="1650340"/>
                    </a:lnTo>
                    <a:lnTo>
                      <a:pt x="2972498" y="1635812"/>
                    </a:lnTo>
                    <a:lnTo>
                      <a:pt x="2973858" y="1621248"/>
                    </a:lnTo>
                    <a:lnTo>
                      <a:pt x="2975076" y="1606651"/>
                    </a:lnTo>
                    <a:lnTo>
                      <a:pt x="2955861" y="1605114"/>
                    </a:lnTo>
                    <a:close/>
                  </a:path>
                  <a:path w="2980054" h="2980054">
                    <a:moveTo>
                      <a:pt x="29527" y="1664208"/>
                    </a:moveTo>
                    <a:lnTo>
                      <a:pt x="10350" y="1666481"/>
                    </a:lnTo>
                    <a:lnTo>
                      <a:pt x="12150" y="1681036"/>
                    </a:lnTo>
                    <a:lnTo>
                      <a:pt x="14084" y="1695537"/>
                    </a:lnTo>
                    <a:lnTo>
                      <a:pt x="16151" y="1709988"/>
                    </a:lnTo>
                    <a:lnTo>
                      <a:pt x="18351" y="1724393"/>
                    </a:lnTo>
                    <a:lnTo>
                      <a:pt x="37439" y="1721370"/>
                    </a:lnTo>
                    <a:lnTo>
                      <a:pt x="35269" y="1707161"/>
                    </a:lnTo>
                    <a:lnTo>
                      <a:pt x="33221" y="1692889"/>
                    </a:lnTo>
                    <a:lnTo>
                      <a:pt x="31304" y="1678567"/>
                    </a:lnTo>
                    <a:lnTo>
                      <a:pt x="29527" y="1664208"/>
                    </a:lnTo>
                    <a:close/>
                  </a:path>
                  <a:path w="2980054" h="2980054">
                    <a:moveTo>
                      <a:pt x="2942374" y="1719757"/>
                    </a:moveTo>
                    <a:lnTo>
                      <a:pt x="2940070" y="1734037"/>
                    </a:lnTo>
                    <a:lnTo>
                      <a:pt x="2937619" y="1748277"/>
                    </a:lnTo>
                    <a:lnTo>
                      <a:pt x="2935028" y="1762472"/>
                    </a:lnTo>
                    <a:lnTo>
                      <a:pt x="2932303" y="1776615"/>
                    </a:lnTo>
                    <a:lnTo>
                      <a:pt x="2951238" y="1780374"/>
                    </a:lnTo>
                    <a:lnTo>
                      <a:pt x="2953993" y="1766035"/>
                    </a:lnTo>
                    <a:lnTo>
                      <a:pt x="2956618" y="1751649"/>
                    </a:lnTo>
                    <a:lnTo>
                      <a:pt x="2959112" y="1737217"/>
                    </a:lnTo>
                    <a:lnTo>
                      <a:pt x="2961474" y="1722742"/>
                    </a:lnTo>
                    <a:lnTo>
                      <a:pt x="2942374" y="1719757"/>
                    </a:lnTo>
                    <a:close/>
                  </a:path>
                  <a:path w="2980054" h="2980054">
                    <a:moveTo>
                      <a:pt x="47561" y="1778215"/>
                    </a:moveTo>
                    <a:lnTo>
                      <a:pt x="28625" y="1782025"/>
                    </a:lnTo>
                    <a:lnTo>
                      <a:pt x="31570" y="1796355"/>
                    </a:lnTo>
                    <a:lnTo>
                      <a:pt x="34647" y="1810648"/>
                    </a:lnTo>
                    <a:lnTo>
                      <a:pt x="37850" y="1824899"/>
                    </a:lnTo>
                    <a:lnTo>
                      <a:pt x="41173" y="1839099"/>
                    </a:lnTo>
                    <a:lnTo>
                      <a:pt x="59956" y="1834591"/>
                    </a:lnTo>
                    <a:lnTo>
                      <a:pt x="56662" y="1820585"/>
                    </a:lnTo>
                    <a:lnTo>
                      <a:pt x="53501" y="1806508"/>
                    </a:lnTo>
                    <a:lnTo>
                      <a:pt x="50469" y="1792378"/>
                    </a:lnTo>
                    <a:lnTo>
                      <a:pt x="47561" y="1778215"/>
                    </a:lnTo>
                    <a:close/>
                  </a:path>
                  <a:path w="2980054" h="2980054">
                    <a:moveTo>
                      <a:pt x="2920034" y="1833029"/>
                    </a:moveTo>
                    <a:lnTo>
                      <a:pt x="2916581" y="1847064"/>
                    </a:lnTo>
                    <a:lnTo>
                      <a:pt x="2912991" y="1861053"/>
                    </a:lnTo>
                    <a:lnTo>
                      <a:pt x="2909274" y="1874996"/>
                    </a:lnTo>
                    <a:lnTo>
                      <a:pt x="2905442" y="1888896"/>
                    </a:lnTo>
                    <a:lnTo>
                      <a:pt x="2924073" y="1894154"/>
                    </a:lnTo>
                    <a:lnTo>
                      <a:pt x="2927942" y="1880051"/>
                    </a:lnTo>
                    <a:lnTo>
                      <a:pt x="2931682" y="1865912"/>
                    </a:lnTo>
                    <a:lnTo>
                      <a:pt x="2935290" y="1851731"/>
                    </a:lnTo>
                    <a:lnTo>
                      <a:pt x="2938767" y="1837499"/>
                    </a:lnTo>
                    <a:lnTo>
                      <a:pt x="2920034" y="1833029"/>
                    </a:lnTo>
                    <a:close/>
                  </a:path>
                  <a:path w="2980054" h="2980054">
                    <a:moveTo>
                      <a:pt x="74536" y="1890471"/>
                    </a:moveTo>
                    <a:lnTo>
                      <a:pt x="55956" y="1895678"/>
                    </a:lnTo>
                    <a:lnTo>
                      <a:pt x="60016" y="1909781"/>
                    </a:lnTo>
                    <a:lnTo>
                      <a:pt x="64212" y="1923808"/>
                    </a:lnTo>
                    <a:lnTo>
                      <a:pt x="68545" y="1937769"/>
                    </a:lnTo>
                    <a:lnTo>
                      <a:pt x="73012" y="1951672"/>
                    </a:lnTo>
                    <a:lnTo>
                      <a:pt x="91351" y="1945703"/>
                    </a:lnTo>
                    <a:lnTo>
                      <a:pt x="86948" y="1931976"/>
                    </a:lnTo>
                    <a:lnTo>
                      <a:pt x="82677" y="1918192"/>
                    </a:lnTo>
                    <a:lnTo>
                      <a:pt x="78538" y="1904355"/>
                    </a:lnTo>
                    <a:lnTo>
                      <a:pt x="74536" y="1890471"/>
                    </a:lnTo>
                    <a:close/>
                  </a:path>
                  <a:path w="2980054" h="2980054">
                    <a:moveTo>
                      <a:pt x="2888703" y="1944141"/>
                    </a:moveTo>
                    <a:lnTo>
                      <a:pt x="2884169" y="1957903"/>
                    </a:lnTo>
                    <a:lnTo>
                      <a:pt x="2879497" y="1971605"/>
                    </a:lnTo>
                    <a:lnTo>
                      <a:pt x="2874686" y="1985250"/>
                    </a:lnTo>
                    <a:lnTo>
                      <a:pt x="2869730" y="1998840"/>
                    </a:lnTo>
                    <a:lnTo>
                      <a:pt x="2887878" y="2005533"/>
                    </a:lnTo>
                    <a:lnTo>
                      <a:pt x="2892877" y="1991770"/>
                    </a:lnTo>
                    <a:lnTo>
                      <a:pt x="2897752" y="1977939"/>
                    </a:lnTo>
                    <a:lnTo>
                      <a:pt x="2902494" y="1964045"/>
                    </a:lnTo>
                    <a:lnTo>
                      <a:pt x="2907093" y="1950097"/>
                    </a:lnTo>
                    <a:lnTo>
                      <a:pt x="2888703" y="1944141"/>
                    </a:lnTo>
                    <a:close/>
                  </a:path>
                  <a:path w="2980054" h="2980054">
                    <a:moveTo>
                      <a:pt x="110324" y="2000173"/>
                    </a:moveTo>
                    <a:lnTo>
                      <a:pt x="92214" y="2006904"/>
                    </a:lnTo>
                    <a:lnTo>
                      <a:pt x="97344" y="2020579"/>
                    </a:lnTo>
                    <a:lnTo>
                      <a:pt x="102609" y="2034185"/>
                    </a:lnTo>
                    <a:lnTo>
                      <a:pt x="107998" y="2047718"/>
                    </a:lnTo>
                    <a:lnTo>
                      <a:pt x="113499" y="2061171"/>
                    </a:lnTo>
                    <a:lnTo>
                      <a:pt x="131343" y="2053805"/>
                    </a:lnTo>
                    <a:lnTo>
                      <a:pt x="125905" y="2040502"/>
                    </a:lnTo>
                    <a:lnTo>
                      <a:pt x="120586" y="2027127"/>
                    </a:lnTo>
                    <a:lnTo>
                      <a:pt x="115391" y="2013684"/>
                    </a:lnTo>
                    <a:lnTo>
                      <a:pt x="110324" y="2000173"/>
                    </a:lnTo>
                    <a:close/>
                  </a:path>
                  <a:path w="2980054" h="2980054">
                    <a:moveTo>
                      <a:pt x="2848673" y="2052701"/>
                    </a:moveTo>
                    <a:lnTo>
                      <a:pt x="2843057" y="2066068"/>
                    </a:lnTo>
                    <a:lnTo>
                      <a:pt x="2837313" y="2079353"/>
                    </a:lnTo>
                    <a:lnTo>
                      <a:pt x="2831435" y="2092564"/>
                    </a:lnTo>
                    <a:lnTo>
                      <a:pt x="2825419" y="2105710"/>
                    </a:lnTo>
                    <a:lnTo>
                      <a:pt x="2842945" y="2113826"/>
                    </a:lnTo>
                    <a:lnTo>
                      <a:pt x="2849046" y="2100501"/>
                    </a:lnTo>
                    <a:lnTo>
                      <a:pt x="2854998" y="2087105"/>
                    </a:lnTo>
                    <a:lnTo>
                      <a:pt x="2860815" y="2073642"/>
                    </a:lnTo>
                    <a:lnTo>
                      <a:pt x="2866517" y="2060117"/>
                    </a:lnTo>
                    <a:lnTo>
                      <a:pt x="2848673" y="2052701"/>
                    </a:lnTo>
                    <a:close/>
                  </a:path>
                  <a:path w="2980054" h="2980054">
                    <a:moveTo>
                      <a:pt x="154508" y="2106498"/>
                    </a:moveTo>
                    <a:lnTo>
                      <a:pt x="136944" y="2114613"/>
                    </a:lnTo>
                    <a:lnTo>
                      <a:pt x="143160" y="2127836"/>
                    </a:lnTo>
                    <a:lnTo>
                      <a:pt x="149498" y="2140986"/>
                    </a:lnTo>
                    <a:lnTo>
                      <a:pt x="155950" y="2154063"/>
                    </a:lnTo>
                    <a:lnTo>
                      <a:pt x="162509" y="2167064"/>
                    </a:lnTo>
                    <a:lnTo>
                      <a:pt x="179730" y="2158326"/>
                    </a:lnTo>
                    <a:lnTo>
                      <a:pt x="173235" y="2145474"/>
                    </a:lnTo>
                    <a:lnTo>
                      <a:pt x="166871" y="2132555"/>
                    </a:lnTo>
                    <a:lnTo>
                      <a:pt x="160631" y="2119564"/>
                    </a:lnTo>
                    <a:lnTo>
                      <a:pt x="154508" y="2106498"/>
                    </a:lnTo>
                    <a:close/>
                  </a:path>
                  <a:path w="2980054" h="2980054">
                    <a:moveTo>
                      <a:pt x="2800172" y="2157704"/>
                    </a:moveTo>
                    <a:lnTo>
                      <a:pt x="2793530" y="2170566"/>
                    </a:lnTo>
                    <a:lnTo>
                      <a:pt x="2786770" y="2183344"/>
                    </a:lnTo>
                    <a:lnTo>
                      <a:pt x="2779891" y="2196043"/>
                    </a:lnTo>
                    <a:lnTo>
                      <a:pt x="2772892" y="2208669"/>
                    </a:lnTo>
                    <a:lnTo>
                      <a:pt x="2789669" y="2218156"/>
                    </a:lnTo>
                    <a:lnTo>
                      <a:pt x="2796793" y="2205357"/>
                    </a:lnTo>
                    <a:lnTo>
                      <a:pt x="2803772" y="2192485"/>
                    </a:lnTo>
                    <a:lnTo>
                      <a:pt x="2810618" y="2179539"/>
                    </a:lnTo>
                    <a:lnTo>
                      <a:pt x="2817342" y="2166518"/>
                    </a:lnTo>
                    <a:lnTo>
                      <a:pt x="2800172" y="2157704"/>
                    </a:lnTo>
                    <a:close/>
                  </a:path>
                  <a:path w="2980054" h="2980054">
                    <a:moveTo>
                      <a:pt x="206895" y="2209063"/>
                    </a:moveTo>
                    <a:lnTo>
                      <a:pt x="190119" y="2218550"/>
                    </a:lnTo>
                    <a:lnTo>
                      <a:pt x="197323" y="2231247"/>
                    </a:lnTo>
                    <a:lnTo>
                      <a:pt x="204654" y="2243869"/>
                    </a:lnTo>
                    <a:lnTo>
                      <a:pt x="212118" y="2256417"/>
                    </a:lnTo>
                    <a:lnTo>
                      <a:pt x="219722" y="2268893"/>
                    </a:lnTo>
                    <a:lnTo>
                      <a:pt x="236143" y="2258771"/>
                    </a:lnTo>
                    <a:lnTo>
                      <a:pt x="228669" y="2246468"/>
                    </a:lnTo>
                    <a:lnTo>
                      <a:pt x="221300" y="2234079"/>
                    </a:lnTo>
                    <a:lnTo>
                      <a:pt x="214041" y="2221609"/>
                    </a:lnTo>
                    <a:lnTo>
                      <a:pt x="206895" y="2209063"/>
                    </a:lnTo>
                    <a:close/>
                  </a:path>
                  <a:path w="2980054" h="2980054">
                    <a:moveTo>
                      <a:pt x="2743555" y="2258542"/>
                    </a:moveTo>
                    <a:lnTo>
                      <a:pt x="2735915" y="2270822"/>
                    </a:lnTo>
                    <a:lnTo>
                      <a:pt x="2728163" y="2283026"/>
                    </a:lnTo>
                    <a:lnTo>
                      <a:pt x="2720306" y="2295152"/>
                    </a:lnTo>
                    <a:lnTo>
                      <a:pt x="2712351" y="2307196"/>
                    </a:lnTo>
                    <a:lnTo>
                      <a:pt x="2728391" y="2317940"/>
                    </a:lnTo>
                    <a:lnTo>
                      <a:pt x="2736459" y="2305729"/>
                    </a:lnTo>
                    <a:lnTo>
                      <a:pt x="2744423" y="2293443"/>
                    </a:lnTo>
                    <a:lnTo>
                      <a:pt x="2752271" y="2281084"/>
                    </a:lnTo>
                    <a:lnTo>
                      <a:pt x="2759989" y="2268651"/>
                    </a:lnTo>
                    <a:lnTo>
                      <a:pt x="2743555" y="2258542"/>
                    </a:lnTo>
                    <a:close/>
                  </a:path>
                  <a:path w="2980054" h="2980054">
                    <a:moveTo>
                      <a:pt x="267309" y="2307272"/>
                    </a:moveTo>
                    <a:lnTo>
                      <a:pt x="251282" y="2318016"/>
                    </a:lnTo>
                    <a:lnTo>
                      <a:pt x="259461" y="2330138"/>
                    </a:lnTo>
                    <a:lnTo>
                      <a:pt x="267763" y="2342159"/>
                    </a:lnTo>
                    <a:lnTo>
                      <a:pt x="276185" y="2354085"/>
                    </a:lnTo>
                    <a:lnTo>
                      <a:pt x="284721" y="2365921"/>
                    </a:lnTo>
                    <a:lnTo>
                      <a:pt x="300329" y="2354554"/>
                    </a:lnTo>
                    <a:lnTo>
                      <a:pt x="291912" y="2342868"/>
                    </a:lnTo>
                    <a:lnTo>
                      <a:pt x="283600" y="2331089"/>
                    </a:lnTo>
                    <a:lnTo>
                      <a:pt x="275397" y="2319223"/>
                    </a:lnTo>
                    <a:lnTo>
                      <a:pt x="267309" y="2307272"/>
                    </a:lnTo>
                    <a:close/>
                  </a:path>
                  <a:path w="2980054" h="2980054">
                    <a:moveTo>
                      <a:pt x="2679230" y="2354554"/>
                    </a:moveTo>
                    <a:lnTo>
                      <a:pt x="2670667" y="2366192"/>
                    </a:lnTo>
                    <a:lnTo>
                      <a:pt x="2661994" y="2377747"/>
                    </a:lnTo>
                    <a:lnTo>
                      <a:pt x="2653214" y="2389212"/>
                    </a:lnTo>
                    <a:lnTo>
                      <a:pt x="2644330" y="2400579"/>
                    </a:lnTo>
                    <a:lnTo>
                      <a:pt x="2659507" y="2412542"/>
                    </a:lnTo>
                    <a:lnTo>
                      <a:pt x="2668500" y="2401007"/>
                    </a:lnTo>
                    <a:lnTo>
                      <a:pt x="2677385" y="2389389"/>
                    </a:lnTo>
                    <a:lnTo>
                      <a:pt x="2686160" y="2377683"/>
                    </a:lnTo>
                    <a:lnTo>
                      <a:pt x="2694825" y="2365883"/>
                    </a:lnTo>
                    <a:lnTo>
                      <a:pt x="2679230" y="2354554"/>
                    </a:lnTo>
                    <a:close/>
                  </a:path>
                  <a:path w="2980054" h="2980054">
                    <a:moveTo>
                      <a:pt x="335178" y="2400503"/>
                    </a:moveTo>
                    <a:lnTo>
                      <a:pt x="320052" y="2412504"/>
                    </a:lnTo>
                    <a:lnTo>
                      <a:pt x="329183" y="2423927"/>
                    </a:lnTo>
                    <a:lnTo>
                      <a:pt x="338418" y="2435256"/>
                    </a:lnTo>
                    <a:lnTo>
                      <a:pt x="347750" y="2446491"/>
                    </a:lnTo>
                    <a:lnTo>
                      <a:pt x="357174" y="2457627"/>
                    </a:lnTo>
                    <a:lnTo>
                      <a:pt x="371830" y="2445080"/>
                    </a:lnTo>
                    <a:lnTo>
                      <a:pt x="362530" y="2434071"/>
                    </a:lnTo>
                    <a:lnTo>
                      <a:pt x="353318" y="2422972"/>
                    </a:lnTo>
                    <a:lnTo>
                      <a:pt x="344200" y="2411783"/>
                    </a:lnTo>
                    <a:lnTo>
                      <a:pt x="335178" y="2400503"/>
                    </a:lnTo>
                    <a:close/>
                  </a:path>
                  <a:path w="2980054" h="2980054">
                    <a:moveTo>
                      <a:pt x="2607665" y="2445156"/>
                    </a:moveTo>
                    <a:lnTo>
                      <a:pt x="2598232" y="2456100"/>
                    </a:lnTo>
                    <a:lnTo>
                      <a:pt x="2588685" y="2466935"/>
                    </a:lnTo>
                    <a:lnTo>
                      <a:pt x="2579033" y="2477672"/>
                    </a:lnTo>
                    <a:lnTo>
                      <a:pt x="2569286" y="2488323"/>
                    </a:lnTo>
                    <a:lnTo>
                      <a:pt x="2583446" y="2501417"/>
                    </a:lnTo>
                    <a:lnTo>
                      <a:pt x="2593331" y="2490643"/>
                    </a:lnTo>
                    <a:lnTo>
                      <a:pt x="2603114" y="2479770"/>
                    </a:lnTo>
                    <a:lnTo>
                      <a:pt x="2612795" y="2468791"/>
                    </a:lnTo>
                    <a:lnTo>
                      <a:pt x="2622372" y="2457704"/>
                    </a:lnTo>
                    <a:lnTo>
                      <a:pt x="2607665" y="2445156"/>
                    </a:lnTo>
                    <a:close/>
                  </a:path>
                  <a:path w="2980054" h="2980054">
                    <a:moveTo>
                      <a:pt x="410184" y="2488171"/>
                    </a:moveTo>
                    <a:lnTo>
                      <a:pt x="396024" y="2501303"/>
                    </a:lnTo>
                    <a:lnTo>
                      <a:pt x="406012" y="2511986"/>
                    </a:lnTo>
                    <a:lnTo>
                      <a:pt x="416093" y="2522569"/>
                    </a:lnTo>
                    <a:lnTo>
                      <a:pt x="426274" y="2533057"/>
                    </a:lnTo>
                    <a:lnTo>
                      <a:pt x="436562" y="2543454"/>
                    </a:lnTo>
                    <a:lnTo>
                      <a:pt x="450253" y="2529801"/>
                    </a:lnTo>
                    <a:lnTo>
                      <a:pt x="440074" y="2519550"/>
                    </a:lnTo>
                    <a:lnTo>
                      <a:pt x="430009" y="2509196"/>
                    </a:lnTo>
                    <a:lnTo>
                      <a:pt x="420049" y="2498737"/>
                    </a:lnTo>
                    <a:lnTo>
                      <a:pt x="410184" y="2488171"/>
                    </a:lnTo>
                    <a:close/>
                  </a:path>
                  <a:path w="2980054" h="2980054">
                    <a:moveTo>
                      <a:pt x="2529255" y="2529928"/>
                    </a:moveTo>
                    <a:lnTo>
                      <a:pt x="2518996" y="2540063"/>
                    </a:lnTo>
                    <a:lnTo>
                      <a:pt x="2508631" y="2550110"/>
                    </a:lnTo>
                    <a:lnTo>
                      <a:pt x="2498169" y="2560055"/>
                    </a:lnTo>
                    <a:lnTo>
                      <a:pt x="2487625" y="2569883"/>
                    </a:lnTo>
                    <a:lnTo>
                      <a:pt x="2500757" y="2584069"/>
                    </a:lnTo>
                    <a:lnTo>
                      <a:pt x="2511417" y="2574087"/>
                    </a:lnTo>
                    <a:lnTo>
                      <a:pt x="2521997" y="2564009"/>
                    </a:lnTo>
                    <a:lnTo>
                      <a:pt x="2532482" y="2553825"/>
                    </a:lnTo>
                    <a:lnTo>
                      <a:pt x="2542857" y="2543530"/>
                    </a:lnTo>
                    <a:lnTo>
                      <a:pt x="2529255" y="2529928"/>
                    </a:lnTo>
                    <a:close/>
                  </a:path>
                  <a:path w="2980054" h="2980054">
                    <a:moveTo>
                      <a:pt x="491845" y="2569794"/>
                    </a:moveTo>
                    <a:lnTo>
                      <a:pt x="478751" y="2583992"/>
                    </a:lnTo>
                    <a:lnTo>
                      <a:pt x="489536" y="2593870"/>
                    </a:lnTo>
                    <a:lnTo>
                      <a:pt x="500418" y="2603636"/>
                    </a:lnTo>
                    <a:lnTo>
                      <a:pt x="511395" y="2613292"/>
                    </a:lnTo>
                    <a:lnTo>
                      <a:pt x="522465" y="2622842"/>
                    </a:lnTo>
                    <a:lnTo>
                      <a:pt x="535012" y="2608186"/>
                    </a:lnTo>
                    <a:lnTo>
                      <a:pt x="524071" y="2598746"/>
                    </a:lnTo>
                    <a:lnTo>
                      <a:pt x="513238" y="2589195"/>
                    </a:lnTo>
                    <a:lnTo>
                      <a:pt x="502501" y="2579541"/>
                    </a:lnTo>
                    <a:lnTo>
                      <a:pt x="491845" y="2569794"/>
                    </a:lnTo>
                    <a:close/>
                  </a:path>
                  <a:path w="2980054" h="2980054">
                    <a:moveTo>
                      <a:pt x="2444419" y="2608262"/>
                    </a:moveTo>
                    <a:lnTo>
                      <a:pt x="2433447" y="2617569"/>
                    </a:lnTo>
                    <a:lnTo>
                      <a:pt x="2422364" y="2626779"/>
                    </a:lnTo>
                    <a:lnTo>
                      <a:pt x="2411174" y="2635883"/>
                    </a:lnTo>
                    <a:lnTo>
                      <a:pt x="2399880" y="2644876"/>
                    </a:lnTo>
                    <a:lnTo>
                      <a:pt x="2411831" y="2660053"/>
                    </a:lnTo>
                    <a:lnTo>
                      <a:pt x="2423261" y="2650943"/>
                    </a:lnTo>
                    <a:lnTo>
                      <a:pt x="2434609" y="2641725"/>
                    </a:lnTo>
                    <a:lnTo>
                      <a:pt x="2445860" y="2632390"/>
                    </a:lnTo>
                    <a:lnTo>
                      <a:pt x="2457005" y="2622931"/>
                    </a:lnTo>
                    <a:lnTo>
                      <a:pt x="2444419" y="2608262"/>
                    </a:lnTo>
                    <a:close/>
                  </a:path>
                  <a:path w="2980054" h="2980054">
                    <a:moveTo>
                      <a:pt x="579628" y="2644800"/>
                    </a:moveTo>
                    <a:lnTo>
                      <a:pt x="567677" y="2659976"/>
                    </a:lnTo>
                    <a:lnTo>
                      <a:pt x="579195" y="2668981"/>
                    </a:lnTo>
                    <a:lnTo>
                      <a:pt x="590811" y="2677874"/>
                    </a:lnTo>
                    <a:lnTo>
                      <a:pt x="602526" y="2686648"/>
                    </a:lnTo>
                    <a:lnTo>
                      <a:pt x="614337" y="2695295"/>
                    </a:lnTo>
                    <a:lnTo>
                      <a:pt x="625665" y="2679700"/>
                    </a:lnTo>
                    <a:lnTo>
                      <a:pt x="614032" y="2671144"/>
                    </a:lnTo>
                    <a:lnTo>
                      <a:pt x="602484" y="2662483"/>
                    </a:lnTo>
                    <a:lnTo>
                      <a:pt x="591018" y="2653705"/>
                    </a:lnTo>
                    <a:lnTo>
                      <a:pt x="579628" y="2644800"/>
                    </a:lnTo>
                    <a:close/>
                  </a:path>
                  <a:path w="2980054" h="2980054">
                    <a:moveTo>
                      <a:pt x="2353894" y="2679700"/>
                    </a:moveTo>
                    <a:lnTo>
                      <a:pt x="2342202" y="2688114"/>
                    </a:lnTo>
                    <a:lnTo>
                      <a:pt x="2330423" y="2696422"/>
                    </a:lnTo>
                    <a:lnTo>
                      <a:pt x="2318555" y="2704620"/>
                    </a:lnTo>
                    <a:lnTo>
                      <a:pt x="2306599" y="2712707"/>
                    </a:lnTo>
                    <a:lnTo>
                      <a:pt x="2317343" y="2728747"/>
                    </a:lnTo>
                    <a:lnTo>
                      <a:pt x="2329450" y="2720545"/>
                    </a:lnTo>
                    <a:lnTo>
                      <a:pt x="2341478" y="2712240"/>
                    </a:lnTo>
                    <a:lnTo>
                      <a:pt x="2353417" y="2703826"/>
                    </a:lnTo>
                    <a:lnTo>
                      <a:pt x="2365260" y="2695295"/>
                    </a:lnTo>
                    <a:lnTo>
                      <a:pt x="2353894" y="2679700"/>
                    </a:lnTo>
                    <a:close/>
                  </a:path>
                  <a:path w="2980054" h="2980054">
                    <a:moveTo>
                      <a:pt x="673061" y="2712783"/>
                    </a:moveTo>
                    <a:lnTo>
                      <a:pt x="699211" y="2752730"/>
                    </a:lnTo>
                    <a:lnTo>
                      <a:pt x="711644" y="2760459"/>
                    </a:lnTo>
                    <a:lnTo>
                      <a:pt x="721753" y="2744000"/>
                    </a:lnTo>
                    <a:lnTo>
                      <a:pt x="709457" y="2736379"/>
                    </a:lnTo>
                    <a:lnTo>
                      <a:pt x="697250" y="2728639"/>
                    </a:lnTo>
                    <a:lnTo>
                      <a:pt x="685122" y="2720775"/>
                    </a:lnTo>
                    <a:lnTo>
                      <a:pt x="673061" y="2712783"/>
                    </a:lnTo>
                    <a:close/>
                  </a:path>
                  <a:path w="2980054" h="2980054">
                    <a:moveTo>
                      <a:pt x="2258060" y="2743835"/>
                    </a:moveTo>
                    <a:lnTo>
                      <a:pt x="2245762" y="2751308"/>
                    </a:lnTo>
                    <a:lnTo>
                      <a:pt x="2233382" y="2758663"/>
                    </a:lnTo>
                    <a:lnTo>
                      <a:pt x="2220914" y="2765907"/>
                    </a:lnTo>
                    <a:lnTo>
                      <a:pt x="2208352" y="2773045"/>
                    </a:lnTo>
                    <a:lnTo>
                      <a:pt x="2217839" y="2789872"/>
                    </a:lnTo>
                    <a:lnTo>
                      <a:pt x="2230536" y="2782639"/>
                    </a:lnTo>
                    <a:lnTo>
                      <a:pt x="2243162" y="2775299"/>
                    </a:lnTo>
                    <a:lnTo>
                      <a:pt x="2255722" y="2767844"/>
                    </a:lnTo>
                    <a:lnTo>
                      <a:pt x="2268220" y="2760268"/>
                    </a:lnTo>
                    <a:lnTo>
                      <a:pt x="2258060" y="2743835"/>
                    </a:lnTo>
                    <a:close/>
                  </a:path>
                  <a:path w="2980054" h="2980054">
                    <a:moveTo>
                      <a:pt x="771588" y="2773197"/>
                    </a:moveTo>
                    <a:lnTo>
                      <a:pt x="800794" y="2811007"/>
                    </a:lnTo>
                    <a:lnTo>
                      <a:pt x="813816" y="2817736"/>
                    </a:lnTo>
                    <a:lnTo>
                      <a:pt x="822591" y="2800527"/>
                    </a:lnTo>
                    <a:lnTo>
                      <a:pt x="809743" y="2793883"/>
                    </a:lnTo>
                    <a:lnTo>
                      <a:pt x="796956" y="2787115"/>
                    </a:lnTo>
                    <a:lnTo>
                      <a:pt x="784236" y="2780219"/>
                    </a:lnTo>
                    <a:lnTo>
                      <a:pt x="771588" y="2773197"/>
                    </a:lnTo>
                    <a:close/>
                  </a:path>
                  <a:path w="2980054" h="2980054">
                    <a:moveTo>
                      <a:pt x="2157577" y="2800223"/>
                    </a:moveTo>
                    <a:lnTo>
                      <a:pt x="2144743" y="2806710"/>
                    </a:lnTo>
                    <a:lnTo>
                      <a:pt x="2131829" y="2813069"/>
                    </a:lnTo>
                    <a:lnTo>
                      <a:pt x="2118842" y="2819303"/>
                    </a:lnTo>
                    <a:lnTo>
                      <a:pt x="2105787" y="2825419"/>
                    </a:lnTo>
                    <a:lnTo>
                      <a:pt x="2113864" y="2842945"/>
                    </a:lnTo>
                    <a:lnTo>
                      <a:pt x="2127109" y="2836748"/>
                    </a:lnTo>
                    <a:lnTo>
                      <a:pt x="2140277" y="2830436"/>
                    </a:lnTo>
                    <a:lnTo>
                      <a:pt x="2153372" y="2824000"/>
                    </a:lnTo>
                    <a:lnTo>
                      <a:pt x="2166404" y="2817431"/>
                    </a:lnTo>
                    <a:lnTo>
                      <a:pt x="2157577" y="2800223"/>
                    </a:lnTo>
                    <a:close/>
                  </a:path>
                  <a:path w="2980054" h="2980054">
                    <a:moveTo>
                      <a:pt x="874585" y="2825775"/>
                    </a:moveTo>
                    <a:lnTo>
                      <a:pt x="906697" y="2861132"/>
                    </a:lnTo>
                    <a:lnTo>
                      <a:pt x="920216" y="2866834"/>
                    </a:lnTo>
                    <a:lnTo>
                      <a:pt x="927633" y="2848991"/>
                    </a:lnTo>
                    <a:lnTo>
                      <a:pt x="914265" y="2843386"/>
                    </a:lnTo>
                    <a:lnTo>
                      <a:pt x="900976" y="2837645"/>
                    </a:lnTo>
                    <a:lnTo>
                      <a:pt x="887753" y="2831772"/>
                    </a:lnTo>
                    <a:lnTo>
                      <a:pt x="874585" y="2825775"/>
                    </a:lnTo>
                    <a:close/>
                  </a:path>
                  <a:path w="2980054" h="2980054">
                    <a:moveTo>
                      <a:pt x="2053094" y="2848483"/>
                    </a:moveTo>
                    <a:lnTo>
                      <a:pt x="2039776" y="2853943"/>
                    </a:lnTo>
                    <a:lnTo>
                      <a:pt x="2026397" y="2859273"/>
                    </a:lnTo>
                    <a:lnTo>
                      <a:pt x="2012959" y="2864472"/>
                    </a:lnTo>
                    <a:lnTo>
                      <a:pt x="1999462" y="2869539"/>
                    </a:lnTo>
                    <a:lnTo>
                      <a:pt x="2006168" y="2887649"/>
                    </a:lnTo>
                    <a:lnTo>
                      <a:pt x="2019853" y="2882509"/>
                    </a:lnTo>
                    <a:lnTo>
                      <a:pt x="2033462" y="2877253"/>
                    </a:lnTo>
                    <a:lnTo>
                      <a:pt x="2046996" y="2871871"/>
                    </a:lnTo>
                    <a:lnTo>
                      <a:pt x="2060460" y="2866351"/>
                    </a:lnTo>
                    <a:lnTo>
                      <a:pt x="2053094" y="2848483"/>
                    </a:lnTo>
                    <a:close/>
                  </a:path>
                  <a:path w="2980054" h="2980054">
                    <a:moveTo>
                      <a:pt x="981506" y="2870047"/>
                    </a:moveTo>
                    <a:lnTo>
                      <a:pt x="1016288" y="2902735"/>
                    </a:lnTo>
                    <a:lnTo>
                      <a:pt x="1030236" y="2907334"/>
                    </a:lnTo>
                    <a:lnTo>
                      <a:pt x="1036193" y="2888983"/>
                    </a:lnTo>
                    <a:lnTo>
                      <a:pt x="1022431" y="2884449"/>
                    </a:lnTo>
                    <a:lnTo>
                      <a:pt x="1008730" y="2879782"/>
                    </a:lnTo>
                    <a:lnTo>
                      <a:pt x="995089" y="2874981"/>
                    </a:lnTo>
                    <a:lnTo>
                      <a:pt x="981506" y="2870047"/>
                    </a:lnTo>
                    <a:close/>
                  </a:path>
                  <a:path w="2980054" h="2980054">
                    <a:moveTo>
                      <a:pt x="1944916" y="2888475"/>
                    </a:moveTo>
                    <a:lnTo>
                      <a:pt x="1931210" y="2892853"/>
                    </a:lnTo>
                    <a:lnTo>
                      <a:pt x="1917433" y="2897106"/>
                    </a:lnTo>
                    <a:lnTo>
                      <a:pt x="1903589" y="2901228"/>
                    </a:lnTo>
                    <a:lnTo>
                      <a:pt x="1889683" y="2905213"/>
                    </a:lnTo>
                    <a:lnTo>
                      <a:pt x="1894928" y="2923794"/>
                    </a:lnTo>
                    <a:lnTo>
                      <a:pt x="1909016" y="2919756"/>
                    </a:lnTo>
                    <a:lnTo>
                      <a:pt x="1923045" y="2915586"/>
                    </a:lnTo>
                    <a:lnTo>
                      <a:pt x="1937014" y="2911278"/>
                    </a:lnTo>
                    <a:lnTo>
                      <a:pt x="1950923" y="2906826"/>
                    </a:lnTo>
                    <a:lnTo>
                      <a:pt x="1944916" y="2888475"/>
                    </a:lnTo>
                    <a:close/>
                  </a:path>
                  <a:path w="2980054" h="2980054">
                    <a:moveTo>
                      <a:pt x="1091476" y="2905645"/>
                    </a:moveTo>
                    <a:lnTo>
                      <a:pt x="1128620" y="2935493"/>
                    </a:lnTo>
                    <a:lnTo>
                      <a:pt x="1142873" y="2938970"/>
                    </a:lnTo>
                    <a:lnTo>
                      <a:pt x="1147343" y="2920187"/>
                    </a:lnTo>
                    <a:lnTo>
                      <a:pt x="1133286" y="2916761"/>
                    </a:lnTo>
                    <a:lnTo>
                      <a:pt x="1119290" y="2913192"/>
                    </a:lnTo>
                    <a:lnTo>
                      <a:pt x="1105354" y="2909485"/>
                    </a:lnTo>
                    <a:lnTo>
                      <a:pt x="1091476" y="2905645"/>
                    </a:lnTo>
                    <a:close/>
                  </a:path>
                  <a:path w="2980054" h="2980054">
                    <a:moveTo>
                      <a:pt x="1833854" y="2919793"/>
                    </a:moveTo>
                    <a:lnTo>
                      <a:pt x="1819825" y="2923079"/>
                    </a:lnTo>
                    <a:lnTo>
                      <a:pt x="1805746" y="2926233"/>
                    </a:lnTo>
                    <a:lnTo>
                      <a:pt x="1777466" y="2932150"/>
                    </a:lnTo>
                    <a:lnTo>
                      <a:pt x="1781238" y="2951086"/>
                    </a:lnTo>
                    <a:lnTo>
                      <a:pt x="1795586" y="2948158"/>
                    </a:lnTo>
                    <a:lnTo>
                      <a:pt x="1824143" y="2941897"/>
                    </a:lnTo>
                    <a:lnTo>
                      <a:pt x="1838363" y="2938576"/>
                    </a:lnTo>
                    <a:lnTo>
                      <a:pt x="1833854" y="2919793"/>
                    </a:lnTo>
                    <a:close/>
                  </a:path>
                  <a:path w="2980054" h="2980054">
                    <a:moveTo>
                      <a:pt x="1203756" y="2932455"/>
                    </a:moveTo>
                    <a:lnTo>
                      <a:pt x="1243154" y="2959250"/>
                    </a:lnTo>
                    <a:lnTo>
                      <a:pt x="1257630" y="2961589"/>
                    </a:lnTo>
                    <a:lnTo>
                      <a:pt x="1260614" y="2942501"/>
                    </a:lnTo>
                    <a:lnTo>
                      <a:pt x="1246335" y="2940190"/>
                    </a:lnTo>
                    <a:lnTo>
                      <a:pt x="1217900" y="2935159"/>
                    </a:lnTo>
                    <a:lnTo>
                      <a:pt x="1203756" y="2932455"/>
                    </a:lnTo>
                    <a:close/>
                  </a:path>
                  <a:path w="2980054" h="2980054">
                    <a:moveTo>
                      <a:pt x="1720583" y="2942259"/>
                    </a:moveTo>
                    <a:lnTo>
                      <a:pt x="1692111" y="2946469"/>
                    </a:lnTo>
                    <a:lnTo>
                      <a:pt x="1663458" y="2950146"/>
                    </a:lnTo>
                    <a:lnTo>
                      <a:pt x="1665693" y="2969310"/>
                    </a:lnTo>
                    <a:lnTo>
                      <a:pt x="1694768" y="2965592"/>
                    </a:lnTo>
                    <a:lnTo>
                      <a:pt x="1709233" y="2963531"/>
                    </a:lnTo>
                    <a:lnTo>
                      <a:pt x="1723644" y="2961322"/>
                    </a:lnTo>
                    <a:lnTo>
                      <a:pt x="1720583" y="2942259"/>
                    </a:lnTo>
                    <a:close/>
                  </a:path>
                  <a:path w="2980054" h="2980054">
                    <a:moveTo>
                      <a:pt x="1317815" y="2950298"/>
                    </a:moveTo>
                    <a:lnTo>
                      <a:pt x="1315580" y="2969514"/>
                    </a:lnTo>
                    <a:lnTo>
                      <a:pt x="1330069" y="2971123"/>
                    </a:lnTo>
                    <a:lnTo>
                      <a:pt x="1359162" y="2973927"/>
                    </a:lnTo>
                    <a:lnTo>
                      <a:pt x="1373759" y="2975114"/>
                    </a:lnTo>
                    <a:lnTo>
                      <a:pt x="1375257" y="2955861"/>
                    </a:lnTo>
                    <a:lnTo>
                      <a:pt x="1346460" y="2953361"/>
                    </a:lnTo>
                    <a:lnTo>
                      <a:pt x="1332120" y="2951902"/>
                    </a:lnTo>
                    <a:lnTo>
                      <a:pt x="1317815" y="2950298"/>
                    </a:lnTo>
                    <a:close/>
                  </a:path>
                  <a:path w="2980054" h="2980054">
                    <a:moveTo>
                      <a:pt x="1605978" y="2955747"/>
                    </a:moveTo>
                    <a:lnTo>
                      <a:pt x="1577209" y="2957712"/>
                    </a:lnTo>
                    <a:lnTo>
                      <a:pt x="1548345" y="2959125"/>
                    </a:lnTo>
                    <a:lnTo>
                      <a:pt x="1549095" y="2978416"/>
                    </a:lnTo>
                    <a:lnTo>
                      <a:pt x="1578338" y="2976984"/>
                    </a:lnTo>
                    <a:lnTo>
                      <a:pt x="1592923" y="2976066"/>
                    </a:lnTo>
                    <a:lnTo>
                      <a:pt x="1607477" y="2975000"/>
                    </a:lnTo>
                    <a:lnTo>
                      <a:pt x="1605978" y="2955747"/>
                    </a:lnTo>
                    <a:close/>
                  </a:path>
                  <a:path w="2980054" h="2980054">
                    <a:moveTo>
                      <a:pt x="1432890" y="2959163"/>
                    </a:moveTo>
                    <a:lnTo>
                      <a:pt x="1432140" y="2978442"/>
                    </a:lnTo>
                    <a:lnTo>
                      <a:pt x="1446502" y="2978930"/>
                    </a:lnTo>
                    <a:lnTo>
                      <a:pt x="1460900" y="2979275"/>
                    </a:lnTo>
                    <a:lnTo>
                      <a:pt x="1490599" y="2979547"/>
                    </a:lnTo>
                    <a:lnTo>
                      <a:pt x="1489811" y="2960255"/>
                    </a:lnTo>
                    <a:lnTo>
                      <a:pt x="1461279" y="2959971"/>
                    </a:lnTo>
                    <a:lnTo>
                      <a:pt x="1432890" y="2959163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object 14"/>
              <p:cNvSpPr/>
              <p:nvPr/>
            </p:nvSpPr>
            <p:spPr>
              <a:xfrm>
                <a:off x="6000311" y="2536451"/>
                <a:ext cx="3619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4">
                    <a:moveTo>
                      <a:pt x="15249" y="0"/>
                    </a:moveTo>
                    <a:lnTo>
                      <a:pt x="8694" y="2335"/>
                    </a:lnTo>
                    <a:lnTo>
                      <a:pt x="3349" y="7186"/>
                    </a:lnTo>
                    <a:lnTo>
                      <a:pt x="300" y="13698"/>
                    </a:lnTo>
                    <a:lnTo>
                      <a:pt x="0" y="20645"/>
                    </a:lnTo>
                    <a:lnTo>
                      <a:pt x="2313" y="27206"/>
                    </a:lnTo>
                    <a:lnTo>
                      <a:pt x="7108" y="32561"/>
                    </a:lnTo>
                    <a:lnTo>
                      <a:pt x="13642" y="35607"/>
                    </a:lnTo>
                    <a:lnTo>
                      <a:pt x="20591" y="35910"/>
                    </a:lnTo>
                    <a:lnTo>
                      <a:pt x="27152" y="33589"/>
                    </a:lnTo>
                    <a:lnTo>
                      <a:pt x="32521" y="28763"/>
                    </a:lnTo>
                    <a:lnTo>
                      <a:pt x="35553" y="22237"/>
                    </a:lnTo>
                    <a:lnTo>
                      <a:pt x="35850" y="15284"/>
                    </a:lnTo>
                    <a:lnTo>
                      <a:pt x="33530" y="8723"/>
                    </a:lnTo>
                    <a:lnTo>
                      <a:pt x="28711" y="3376"/>
                    </a:lnTo>
                    <a:lnTo>
                      <a:pt x="22194" y="305"/>
                    </a:lnTo>
                    <a:lnTo>
                      <a:pt x="15249" y="0"/>
                    </a:lnTo>
                    <a:close/>
                  </a:path>
                </a:pathLst>
              </a:custGeom>
              <a:solidFill>
                <a:srgbClr val="EDEDED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object 16"/>
              <p:cNvSpPr/>
              <p:nvPr/>
            </p:nvSpPr>
            <p:spPr>
              <a:xfrm>
                <a:off x="6426616" y="4856409"/>
                <a:ext cx="3619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5">
                    <a:moveTo>
                      <a:pt x="20951" y="0"/>
                    </a:moveTo>
                    <a:lnTo>
                      <a:pt x="0" y="21637"/>
                    </a:lnTo>
                    <a:lnTo>
                      <a:pt x="2724" y="28041"/>
                    </a:lnTo>
                    <a:lnTo>
                      <a:pt x="7886" y="33080"/>
                    </a:lnTo>
                    <a:lnTo>
                      <a:pt x="14559" y="35731"/>
                    </a:lnTo>
                    <a:lnTo>
                      <a:pt x="21505" y="35618"/>
                    </a:lnTo>
                    <a:lnTo>
                      <a:pt x="27915" y="32903"/>
                    </a:lnTo>
                    <a:lnTo>
                      <a:pt x="32981" y="27746"/>
                    </a:lnTo>
                    <a:lnTo>
                      <a:pt x="35641" y="21049"/>
                    </a:lnTo>
                    <a:lnTo>
                      <a:pt x="35515" y="14093"/>
                    </a:lnTo>
                    <a:lnTo>
                      <a:pt x="32789" y="7690"/>
                    </a:lnTo>
                    <a:lnTo>
                      <a:pt x="27647" y="2650"/>
                    </a:lnTo>
                    <a:lnTo>
                      <a:pt x="20951" y="0"/>
                    </a:lnTo>
                    <a:close/>
                  </a:path>
                </a:pathLst>
              </a:custGeom>
              <a:solidFill>
                <a:srgbClr val="414042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object 19"/>
              <p:cNvSpPr/>
              <p:nvPr/>
            </p:nvSpPr>
            <p:spPr>
              <a:xfrm>
                <a:off x="3755287" y="2573127"/>
                <a:ext cx="37465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7464">
                    <a:moveTo>
                      <a:pt x="19540" y="0"/>
                    </a:moveTo>
                    <a:lnTo>
                      <a:pt x="12190" y="1126"/>
                    </a:lnTo>
                    <a:lnTo>
                      <a:pt x="5890" y="5040"/>
                    </a:lnTo>
                    <a:lnTo>
                      <a:pt x="1706" y="10859"/>
                    </a:lnTo>
                    <a:lnTo>
                      <a:pt x="0" y="17820"/>
                    </a:lnTo>
                    <a:lnTo>
                      <a:pt x="1129" y="25155"/>
                    </a:lnTo>
                    <a:lnTo>
                      <a:pt x="5037" y="31472"/>
                    </a:lnTo>
                    <a:lnTo>
                      <a:pt x="10857" y="35666"/>
                    </a:lnTo>
                    <a:lnTo>
                      <a:pt x="17820" y="37376"/>
                    </a:lnTo>
                    <a:lnTo>
                      <a:pt x="25157" y="36242"/>
                    </a:lnTo>
                    <a:lnTo>
                      <a:pt x="31481" y="32337"/>
                    </a:lnTo>
                    <a:lnTo>
                      <a:pt x="35666" y="26523"/>
                    </a:lnTo>
                    <a:lnTo>
                      <a:pt x="37366" y="19561"/>
                    </a:lnTo>
                    <a:lnTo>
                      <a:pt x="36231" y="12214"/>
                    </a:lnTo>
                    <a:lnTo>
                      <a:pt x="32339" y="5890"/>
                    </a:lnTo>
                    <a:lnTo>
                      <a:pt x="26516" y="1703"/>
                    </a:lnTo>
                    <a:lnTo>
                      <a:pt x="19540" y="0"/>
                    </a:lnTo>
                    <a:close/>
                  </a:path>
                </a:pathLst>
              </a:custGeom>
              <a:solidFill>
                <a:srgbClr val="414042"/>
              </a:solidFill>
            </p:spPr>
            <p:txBody>
              <a:bodyPr wrap="square" lIns="0" tIns="0" rIns="0" bIns="0" rtlCol="0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1425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4" name="object 8"/>
            <p:cNvSpPr/>
            <p:nvPr/>
          </p:nvSpPr>
          <p:spPr>
            <a:xfrm>
              <a:off x="2815825" y="2112747"/>
              <a:ext cx="3385203" cy="3405244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2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13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Image" title="backgroundImage"/>
          <p:cNvPicPr>
            <a:picLocks noChangeAspect="1"/>
          </p:cNvPicPr>
          <p:nvPr/>
        </p:nvPicPr>
        <p:blipFill>
          <a:blip r:embed="rId2"/>
          <a:srcRect b="6279"/>
          <a:stretch>
            <a:fillRect/>
          </a:stretch>
        </p:blipFill>
        <p:spPr>
          <a:xfrm>
            <a:off x="0" y="428634"/>
            <a:ext cx="9144000" cy="64432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" y="-8603"/>
            <a:ext cx="9144000" cy="437237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584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9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Text Box 7" hidden="1"/>
          <p:cNvSpPr>
            <a:spLocks noChangeArrowheads="1"/>
          </p:cNvSpPr>
          <p:nvPr/>
        </p:nvSpPr>
        <p:spPr bwMode="auto">
          <a:xfrm>
            <a:off x="678384" y="3588671"/>
            <a:ext cx="867720" cy="1583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218" tIns="2968" rIns="31218" bIns="2968" anchor="ctr"/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0" fontAlgn="base" latinLnBrk="0" hangingPunct="0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8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olive oil cake</a:t>
            </a:r>
          </a:p>
        </p:txBody>
      </p:sp>
      <p:sp>
        <p:nvSpPr>
          <p:cNvPr id="2058" name="Text Box 7" descr="title" title="title"/>
          <p:cNvSpPr>
            <a:spLocks noChangeArrowheads="1"/>
          </p:cNvSpPr>
          <p:nvPr/>
        </p:nvSpPr>
        <p:spPr bwMode="auto">
          <a:xfrm>
            <a:off x="89933" y="39487"/>
            <a:ext cx="822082" cy="36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218" tIns="31218" rIns="31218" bIns="31218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0" fontAlgn="base" latinLnBrk="0" hangingPunct="0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97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</a:t>
            </a:r>
          </a:p>
        </p:txBody>
      </p:sp>
      <p:sp>
        <p:nvSpPr>
          <p:cNvPr id="2059" name="Text Box 7" descr="description" title="description"/>
          <p:cNvSpPr>
            <a:spLocks noChangeArrowheads="1"/>
          </p:cNvSpPr>
          <p:nvPr/>
        </p:nvSpPr>
        <p:spPr bwMode="auto">
          <a:xfrm>
            <a:off x="949082" y="106183"/>
            <a:ext cx="2023433" cy="26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218" tIns="31218" rIns="31218" bIns="31218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0" fontAlgn="base" latinLnBrk="0" hangingPunct="0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319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| Menu Adoption Cycle</a:t>
            </a:r>
          </a:p>
        </p:txBody>
      </p:sp>
      <p:pic>
        <p:nvPicPr>
          <p:cNvPr id="2060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04" y="1647753"/>
            <a:ext cx="8357616" cy="395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 descr="itemkeyword" hidden="1" title="itemkeyword"/>
          <p:cNvSpPr>
            <a:spLocks noChangeArrowheads="1"/>
          </p:cNvSpPr>
          <p:nvPr/>
        </p:nvSpPr>
        <p:spPr bwMode="auto">
          <a:xfrm>
            <a:off x="957154" y="3542487"/>
            <a:ext cx="1047709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Olive </a:t>
            </a:r>
            <a:r>
              <a:rPr kumimoji="0" lang="en-US" altLang="en-US" sz="98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oil cake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635194" y="6070304"/>
            <a:ext cx="2088811" cy="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584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inception</a:t>
            </a:r>
            <a:endParaRPr kumimoji="0" lang="ru-RU" altLang="en-US" sz="1756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2724004" y="6070304"/>
            <a:ext cx="2088811" cy="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584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adoption</a:t>
            </a:r>
            <a:endParaRPr kumimoji="0" lang="ru-RU" altLang="en-US" sz="1756" b="0" i="0" u="none" strike="noStrike" kern="1200" cap="none" spc="0" normalizeH="0" baseline="0" noProof="0">
              <a:ln>
                <a:noFill/>
              </a:ln>
              <a:solidFill>
                <a:srgbClr val="FB3B15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4811507" y="6070304"/>
            <a:ext cx="2088811" cy="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584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proliferation</a:t>
            </a:r>
            <a:endParaRPr kumimoji="0" lang="ru-RU" altLang="en-US" sz="1756" b="0" i="0" u="none" strike="noStrike" kern="1200" cap="none" spc="0" normalizeH="0" baseline="0" noProof="0">
              <a:ln>
                <a:noFill/>
              </a:ln>
              <a:solidFill>
                <a:srgbClr val="B04BD9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6900318" y="6070304"/>
            <a:ext cx="1859774" cy="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584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175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ubiquity</a:t>
            </a:r>
            <a:endParaRPr kumimoji="0" lang="ru-RU" altLang="en-US" sz="1756" b="0" i="0" u="none" strike="noStrike" kern="1200" cap="none" spc="0" normalizeH="0" baseline="0" noProof="0">
              <a:ln>
                <a:noFill/>
              </a:ln>
              <a:solidFill>
                <a:srgbClr val="946252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48" y="0"/>
            <a:ext cx="1519412" cy="437219"/>
          </a:xfrm>
          <a:prstGeom prst="rect">
            <a:avLst/>
          </a:prstGeom>
        </p:spPr>
      </p:pic>
      <p:grpSp>
        <p:nvGrpSpPr>
          <p:cNvPr id="68" name="Shape 702"/>
          <p:cNvGrpSpPr>
            <a:grpSpLocks noChangeAspect="1"/>
          </p:cNvGrpSpPr>
          <p:nvPr/>
        </p:nvGrpSpPr>
        <p:grpSpPr>
          <a:xfrm>
            <a:off x="836307" y="6047320"/>
            <a:ext cx="351632" cy="445191"/>
            <a:chOff x="2635450" y="4321225"/>
            <a:chExt cx="368400" cy="466425"/>
          </a:xfrm>
        </p:grpSpPr>
        <p:sp>
          <p:nvSpPr>
            <p:cNvPr id="69" name="Shape 703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Shape 704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Shape 705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Shape 706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Shape 707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Shape 708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Shape 536"/>
          <p:cNvGrpSpPr>
            <a:grpSpLocks noChangeAspect="1"/>
          </p:cNvGrpSpPr>
          <p:nvPr/>
        </p:nvGrpSpPr>
        <p:grpSpPr>
          <a:xfrm>
            <a:off x="2820011" y="6056417"/>
            <a:ext cx="445213" cy="445191"/>
            <a:chOff x="576250" y="4319400"/>
            <a:chExt cx="442075" cy="442050"/>
          </a:xfrm>
        </p:grpSpPr>
        <p:sp>
          <p:nvSpPr>
            <p:cNvPr id="76" name="Shape 5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B3B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Shape 5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B3B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Shape 5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B3B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Shape 5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B3B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Shape 719"/>
          <p:cNvGrpSpPr>
            <a:grpSpLocks noChangeAspect="1"/>
          </p:cNvGrpSpPr>
          <p:nvPr/>
        </p:nvGrpSpPr>
        <p:grpSpPr>
          <a:xfrm>
            <a:off x="4675921" y="6075196"/>
            <a:ext cx="465801" cy="446827"/>
            <a:chOff x="5233525" y="4954450"/>
            <a:chExt cx="538275" cy="516350"/>
          </a:xfrm>
        </p:grpSpPr>
        <p:sp>
          <p:nvSpPr>
            <p:cNvPr id="81" name="Shape 72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Shape 72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Shape 7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Shape 723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Shape 724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Shape 725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0" h="7575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Shape 726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Shape 727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Shape 728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Shape 72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Shape 73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pPr marL="0" marR="0" lvl="0" indent="0" algn="l" defTabSz="65844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Freeform 91"/>
          <p:cNvSpPr>
            <a:spLocks noChangeAspect="1"/>
          </p:cNvSpPr>
          <p:nvPr/>
        </p:nvSpPr>
        <p:spPr>
          <a:xfrm>
            <a:off x="6950927" y="6135856"/>
            <a:ext cx="535426" cy="2678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763" h="9687">
                <a:moveTo>
                  <a:pt x="12385" y="4788"/>
                </a:moveTo>
                <a:cubicBezTo>
                  <a:pt x="12635" y="4507"/>
                  <a:pt x="12885" y="4257"/>
                  <a:pt x="13135" y="4007"/>
                </a:cubicBezTo>
                <a:cubicBezTo>
                  <a:pt x="13979" y="3195"/>
                  <a:pt x="14854" y="2382"/>
                  <a:pt x="15791" y="1663"/>
                </a:cubicBezTo>
                <a:cubicBezTo>
                  <a:pt x="16510" y="1133"/>
                  <a:pt x="17260" y="664"/>
                  <a:pt x="18104" y="352"/>
                </a:cubicBezTo>
                <a:cubicBezTo>
                  <a:pt x="19510" y="-180"/>
                  <a:pt x="20916" y="-117"/>
                  <a:pt x="22260" y="602"/>
                </a:cubicBezTo>
                <a:cubicBezTo>
                  <a:pt x="23010" y="1008"/>
                  <a:pt x="23604" y="1601"/>
                  <a:pt x="24073" y="2351"/>
                </a:cubicBezTo>
                <a:cubicBezTo>
                  <a:pt x="24573" y="3195"/>
                  <a:pt x="24791" y="4101"/>
                  <a:pt x="24760" y="5070"/>
                </a:cubicBezTo>
                <a:cubicBezTo>
                  <a:pt x="24729" y="5913"/>
                  <a:pt x="24479" y="6695"/>
                  <a:pt x="24041" y="7413"/>
                </a:cubicBezTo>
                <a:cubicBezTo>
                  <a:pt x="22979" y="9101"/>
                  <a:pt x="20948" y="9976"/>
                  <a:pt x="18979" y="9601"/>
                </a:cubicBezTo>
                <a:cubicBezTo>
                  <a:pt x="18041" y="9413"/>
                  <a:pt x="17166" y="8976"/>
                  <a:pt x="16354" y="8413"/>
                </a:cubicBezTo>
                <a:cubicBezTo>
                  <a:pt x="15354" y="7757"/>
                  <a:pt x="14479" y="6976"/>
                  <a:pt x="13635" y="6132"/>
                </a:cubicBezTo>
                <a:cubicBezTo>
                  <a:pt x="13229" y="5726"/>
                  <a:pt x="12823" y="5351"/>
                  <a:pt x="12416" y="4913"/>
                </a:cubicBezTo>
                <a:cubicBezTo>
                  <a:pt x="12291" y="5038"/>
                  <a:pt x="12166" y="5163"/>
                  <a:pt x="12041" y="5257"/>
                </a:cubicBezTo>
                <a:cubicBezTo>
                  <a:pt x="11323" y="5945"/>
                  <a:pt x="10604" y="6632"/>
                  <a:pt x="9854" y="7288"/>
                </a:cubicBezTo>
                <a:cubicBezTo>
                  <a:pt x="9041" y="8038"/>
                  <a:pt x="8166" y="8695"/>
                  <a:pt x="7136" y="9132"/>
                </a:cubicBezTo>
                <a:cubicBezTo>
                  <a:pt x="5948" y="9695"/>
                  <a:pt x="4730" y="9851"/>
                  <a:pt x="3480" y="9476"/>
                </a:cubicBezTo>
                <a:cubicBezTo>
                  <a:pt x="2355" y="9132"/>
                  <a:pt x="1480" y="8476"/>
                  <a:pt x="824" y="7507"/>
                </a:cubicBezTo>
                <a:cubicBezTo>
                  <a:pt x="355" y="6820"/>
                  <a:pt x="105" y="6070"/>
                  <a:pt x="11" y="5257"/>
                </a:cubicBezTo>
                <a:cubicBezTo>
                  <a:pt x="-20" y="4695"/>
                  <a:pt x="11" y="4163"/>
                  <a:pt x="167" y="3632"/>
                </a:cubicBezTo>
                <a:cubicBezTo>
                  <a:pt x="667" y="1882"/>
                  <a:pt x="1792" y="696"/>
                  <a:pt x="3574" y="196"/>
                </a:cubicBezTo>
                <a:cubicBezTo>
                  <a:pt x="4824" y="-180"/>
                  <a:pt x="6042" y="8"/>
                  <a:pt x="7199" y="571"/>
                </a:cubicBezTo>
                <a:cubicBezTo>
                  <a:pt x="8104" y="977"/>
                  <a:pt x="8885" y="1539"/>
                  <a:pt x="9635" y="2195"/>
                </a:cubicBezTo>
                <a:cubicBezTo>
                  <a:pt x="10573" y="2945"/>
                  <a:pt x="11416" y="3820"/>
                  <a:pt x="12291" y="4663"/>
                </a:cubicBezTo>
                <a:cubicBezTo>
                  <a:pt x="12323" y="4695"/>
                  <a:pt x="12354" y="4726"/>
                  <a:pt x="12385" y="4788"/>
                </a:cubicBezTo>
                <a:close/>
                <a:moveTo>
                  <a:pt x="12323" y="4851"/>
                </a:moveTo>
                <a:cubicBezTo>
                  <a:pt x="12260" y="4788"/>
                  <a:pt x="12260" y="4788"/>
                  <a:pt x="12260" y="4788"/>
                </a:cubicBezTo>
                <a:cubicBezTo>
                  <a:pt x="11416" y="3945"/>
                  <a:pt x="10573" y="3101"/>
                  <a:pt x="9666" y="2351"/>
                </a:cubicBezTo>
                <a:cubicBezTo>
                  <a:pt x="8823" y="1632"/>
                  <a:pt x="7916" y="977"/>
                  <a:pt x="6886" y="539"/>
                </a:cubicBezTo>
                <a:cubicBezTo>
                  <a:pt x="5480" y="-55"/>
                  <a:pt x="4074" y="-55"/>
                  <a:pt x="2699" y="633"/>
                </a:cubicBezTo>
                <a:cubicBezTo>
                  <a:pt x="1480" y="1258"/>
                  <a:pt x="667" y="2257"/>
                  <a:pt x="292" y="3570"/>
                </a:cubicBezTo>
                <a:cubicBezTo>
                  <a:pt x="105" y="4163"/>
                  <a:pt x="74" y="4757"/>
                  <a:pt x="136" y="5382"/>
                </a:cubicBezTo>
                <a:cubicBezTo>
                  <a:pt x="261" y="6226"/>
                  <a:pt x="542" y="6976"/>
                  <a:pt x="1042" y="7663"/>
                </a:cubicBezTo>
                <a:cubicBezTo>
                  <a:pt x="2324" y="9351"/>
                  <a:pt x="4417" y="9976"/>
                  <a:pt x="6449" y="9320"/>
                </a:cubicBezTo>
                <a:cubicBezTo>
                  <a:pt x="7291" y="9038"/>
                  <a:pt x="8073" y="8570"/>
                  <a:pt x="8791" y="8038"/>
                </a:cubicBezTo>
                <a:cubicBezTo>
                  <a:pt x="9729" y="7351"/>
                  <a:pt x="10604" y="6538"/>
                  <a:pt x="11416" y="5726"/>
                </a:cubicBezTo>
                <a:cubicBezTo>
                  <a:pt x="11729" y="5445"/>
                  <a:pt x="12041" y="5163"/>
                  <a:pt x="12323" y="4851"/>
                </a:cubicBezTo>
                <a:close/>
                <a:moveTo>
                  <a:pt x="12510" y="4851"/>
                </a:moveTo>
                <a:cubicBezTo>
                  <a:pt x="13448" y="5788"/>
                  <a:pt x="14416" y="6788"/>
                  <a:pt x="15479" y="7663"/>
                </a:cubicBezTo>
                <a:cubicBezTo>
                  <a:pt x="16229" y="8257"/>
                  <a:pt x="17010" y="8788"/>
                  <a:pt x="17916" y="9163"/>
                </a:cubicBezTo>
                <a:cubicBezTo>
                  <a:pt x="19104" y="9632"/>
                  <a:pt x="20291" y="9757"/>
                  <a:pt x="21479" y="9288"/>
                </a:cubicBezTo>
                <a:cubicBezTo>
                  <a:pt x="23354" y="8601"/>
                  <a:pt x="24416" y="7226"/>
                  <a:pt x="24635" y="5257"/>
                </a:cubicBezTo>
                <a:cubicBezTo>
                  <a:pt x="24760" y="4101"/>
                  <a:pt x="24448" y="3038"/>
                  <a:pt x="23791" y="2101"/>
                </a:cubicBezTo>
                <a:cubicBezTo>
                  <a:pt x="22573" y="414"/>
                  <a:pt x="20416" y="-305"/>
                  <a:pt x="18416" y="352"/>
                </a:cubicBezTo>
                <a:cubicBezTo>
                  <a:pt x="17573" y="633"/>
                  <a:pt x="16791" y="1071"/>
                  <a:pt x="16041" y="1601"/>
                </a:cubicBezTo>
                <a:cubicBezTo>
                  <a:pt x="15229" y="2195"/>
                  <a:pt x="14479" y="2882"/>
                  <a:pt x="13729" y="3601"/>
                </a:cubicBezTo>
                <a:cubicBezTo>
                  <a:pt x="13322" y="4007"/>
                  <a:pt x="12916" y="4413"/>
                  <a:pt x="12510" y="4851"/>
                </a:cubicBez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946252"/>
            </a:solidFill>
            <a:prstDash val="solid"/>
          </a:ln>
        </p:spPr>
        <p:txBody>
          <a:bodyPr vert="horz" wrap="none" lIns="74198" tIns="37099" rIns="74198" bIns="37099" anchor="ctr" anchorCtr="1" compatLnSpc="0"/>
          <a:lstStyle/>
          <a:p>
            <a:pPr marL="0" marR="0" lvl="0" indent="0" algn="l" defTabSz="6584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 Box 7" descr="itemkeyword" title="itemkeyword"/>
          <p:cNvSpPr>
            <a:spLocks noChangeArrowheads="1"/>
          </p:cNvSpPr>
          <p:nvPr/>
        </p:nvSpPr>
        <p:spPr bwMode="auto">
          <a:xfrm>
            <a:off x="525780" y="5575675"/>
            <a:ext cx="613888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Arepa</a:t>
            </a:r>
          </a:p>
        </p:txBody>
      </p:sp>
      <p:sp>
        <p:nvSpPr>
          <p:cNvPr id="5" name="Text Box 7" descr="itemkeyword" title="itemkeyword"/>
          <p:cNvSpPr>
            <a:spLocks noChangeArrowheads="1"/>
          </p:cNvSpPr>
          <p:nvPr/>
        </p:nvSpPr>
        <p:spPr bwMode="auto">
          <a:xfrm>
            <a:off x="129168" y="5264186"/>
            <a:ext cx="497885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Pate</a:t>
            </a:r>
          </a:p>
        </p:txBody>
      </p:sp>
      <p:sp>
        <p:nvSpPr>
          <p:cNvPr id="6" name="Text Box 7" descr="itemkeyword" title="itemkeyword"/>
          <p:cNvSpPr>
            <a:spLocks noChangeArrowheads="1"/>
          </p:cNvSpPr>
          <p:nvPr/>
        </p:nvSpPr>
        <p:spPr bwMode="auto">
          <a:xfrm>
            <a:off x="1194346" y="4973636"/>
            <a:ext cx="90310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Turducken</a:t>
            </a:r>
          </a:p>
        </p:txBody>
      </p:sp>
      <p:sp>
        <p:nvSpPr>
          <p:cNvPr id="7" name="Text Box 7" descr="itemkeyword" title="itemkeyword"/>
          <p:cNvSpPr>
            <a:spLocks noChangeArrowheads="1"/>
          </p:cNvSpPr>
          <p:nvPr/>
        </p:nvSpPr>
        <p:spPr bwMode="auto">
          <a:xfrm>
            <a:off x="1194346" y="4672618"/>
            <a:ext cx="90310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Croquette</a:t>
            </a:r>
          </a:p>
        </p:txBody>
      </p:sp>
      <p:sp>
        <p:nvSpPr>
          <p:cNvPr id="8" name="Text Box 7" descr="itemkeyword" title="itemkeyword"/>
          <p:cNvSpPr>
            <a:spLocks noChangeArrowheads="1"/>
          </p:cNvSpPr>
          <p:nvPr/>
        </p:nvSpPr>
        <p:spPr bwMode="auto">
          <a:xfrm>
            <a:off x="656220" y="4382069"/>
            <a:ext cx="847484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Dumpling</a:t>
            </a:r>
          </a:p>
        </p:txBody>
      </p:sp>
      <p:sp>
        <p:nvSpPr>
          <p:cNvPr id="9" name="Text Box 7" descr="itemkeyword" title="itemkeyword"/>
          <p:cNvSpPr>
            <a:spLocks noChangeArrowheads="1"/>
          </p:cNvSpPr>
          <p:nvPr/>
        </p:nvSpPr>
        <p:spPr bwMode="auto">
          <a:xfrm>
            <a:off x="1334944" y="5586145"/>
            <a:ext cx="629779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Pozole</a:t>
            </a:r>
          </a:p>
        </p:txBody>
      </p:sp>
      <p:sp>
        <p:nvSpPr>
          <p:cNvPr id="10" name="Text Box 7" descr="itemkeyword" title="itemkeyword"/>
          <p:cNvSpPr>
            <a:spLocks noChangeArrowheads="1"/>
          </p:cNvSpPr>
          <p:nvPr/>
        </p:nvSpPr>
        <p:spPr bwMode="auto">
          <a:xfrm>
            <a:off x="301243" y="4973636"/>
            <a:ext cx="688575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Confite</a:t>
            </a:r>
          </a:p>
        </p:txBody>
      </p:sp>
      <p:sp>
        <p:nvSpPr>
          <p:cNvPr id="11" name="Text Box 7" descr="itemkeyword" title="itemkeyword"/>
          <p:cNvSpPr>
            <a:spLocks noChangeArrowheads="1"/>
          </p:cNvSpPr>
          <p:nvPr/>
        </p:nvSpPr>
        <p:spPr bwMode="auto">
          <a:xfrm>
            <a:off x="355491" y="4683087"/>
            <a:ext cx="639314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Tagine</a:t>
            </a:r>
          </a:p>
        </p:txBody>
      </p:sp>
      <p:sp>
        <p:nvSpPr>
          <p:cNvPr id="12" name="Text Box 7" descr="itemkeyword" title="itemkeyword"/>
          <p:cNvSpPr>
            <a:spLocks noChangeArrowheads="1"/>
          </p:cNvSpPr>
          <p:nvPr/>
        </p:nvSpPr>
        <p:spPr bwMode="auto">
          <a:xfrm>
            <a:off x="3074670" y="5057398"/>
            <a:ext cx="1109684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Maple Turkey</a:t>
            </a:r>
          </a:p>
        </p:txBody>
      </p:sp>
      <p:sp>
        <p:nvSpPr>
          <p:cNvPr id="14" name="Text Box 7" descr="itemkeyword" title="itemkeyword"/>
          <p:cNvSpPr>
            <a:spLocks noChangeArrowheads="1"/>
          </p:cNvSpPr>
          <p:nvPr/>
        </p:nvSpPr>
        <p:spPr bwMode="auto">
          <a:xfrm>
            <a:off x="2618095" y="4164812"/>
            <a:ext cx="887211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Hot Brown</a:t>
            </a:r>
          </a:p>
        </p:txBody>
      </p:sp>
      <p:sp>
        <p:nvSpPr>
          <p:cNvPr id="15" name="Text Box 7" descr="itemkeyword" title="itemkeyword"/>
          <p:cNvSpPr>
            <a:spLocks noChangeArrowheads="1"/>
          </p:cNvSpPr>
          <p:nvPr/>
        </p:nvSpPr>
        <p:spPr bwMode="auto">
          <a:xfrm>
            <a:off x="2343150" y="5347947"/>
            <a:ext cx="1079491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Pulled Turkey</a:t>
            </a:r>
          </a:p>
        </p:txBody>
      </p:sp>
      <p:sp>
        <p:nvSpPr>
          <p:cNvPr id="16" name="Text Box 7" descr="itemkeyword" title="itemkeyword"/>
          <p:cNvSpPr>
            <a:spLocks noChangeArrowheads="1"/>
          </p:cNvSpPr>
          <p:nvPr/>
        </p:nvSpPr>
        <p:spPr bwMode="auto">
          <a:xfrm>
            <a:off x="2731636" y="3853322"/>
            <a:ext cx="97302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Empanada</a:t>
            </a:r>
          </a:p>
        </p:txBody>
      </p:sp>
      <p:sp>
        <p:nvSpPr>
          <p:cNvPr id="17" name="Text Box 7" descr="itemkeyword" title="itemkeyword"/>
          <p:cNvSpPr>
            <a:spLocks noChangeArrowheads="1"/>
          </p:cNvSpPr>
          <p:nvPr/>
        </p:nvSpPr>
        <p:spPr bwMode="auto">
          <a:xfrm>
            <a:off x="3406140" y="4745909"/>
            <a:ext cx="898335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Tips</a:t>
            </a:r>
          </a:p>
        </p:txBody>
      </p:sp>
      <p:sp>
        <p:nvSpPr>
          <p:cNvPr id="18" name="Text Box 7" descr="itemkeyword" title="itemkeyword"/>
          <p:cNvSpPr>
            <a:spLocks noChangeArrowheads="1"/>
          </p:cNvSpPr>
          <p:nvPr/>
        </p:nvSpPr>
        <p:spPr bwMode="auto">
          <a:xfrm>
            <a:off x="2857143" y="3552303"/>
            <a:ext cx="107790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Cajun Turkey</a:t>
            </a:r>
          </a:p>
        </p:txBody>
      </p:sp>
      <p:sp>
        <p:nvSpPr>
          <p:cNvPr id="19" name="Text Box 7" descr="itemkeyword" title="itemkeyword"/>
          <p:cNvSpPr>
            <a:spLocks noChangeArrowheads="1"/>
          </p:cNvSpPr>
          <p:nvPr/>
        </p:nvSpPr>
        <p:spPr bwMode="auto">
          <a:xfrm>
            <a:off x="2937510" y="1743571"/>
            <a:ext cx="99050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Fried Turkey</a:t>
            </a:r>
          </a:p>
        </p:txBody>
      </p:sp>
      <p:sp>
        <p:nvSpPr>
          <p:cNvPr id="20" name="Text Box 7" descr="itemkeyword" title="itemkeyword"/>
          <p:cNvSpPr>
            <a:spLocks noChangeArrowheads="1"/>
          </p:cNvSpPr>
          <p:nvPr/>
        </p:nvSpPr>
        <p:spPr bwMode="auto">
          <a:xfrm>
            <a:off x="2659306" y="4465831"/>
            <a:ext cx="620245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Crepe</a:t>
            </a:r>
          </a:p>
        </p:txBody>
      </p:sp>
      <p:sp>
        <p:nvSpPr>
          <p:cNvPr id="21" name="Text Box 7" descr="itemkeyword" title="itemkeyword"/>
          <p:cNvSpPr>
            <a:spLocks noChangeArrowheads="1"/>
          </p:cNvSpPr>
          <p:nvPr/>
        </p:nvSpPr>
        <p:spPr bwMode="auto">
          <a:xfrm>
            <a:off x="3085698" y="3251284"/>
            <a:ext cx="1065189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Monte Cristo</a:t>
            </a:r>
          </a:p>
        </p:txBody>
      </p:sp>
      <p:sp>
        <p:nvSpPr>
          <p:cNvPr id="22" name="Text Box 7" descr="itemkeyword" title="itemkeyword"/>
          <p:cNvSpPr>
            <a:spLocks noChangeArrowheads="1"/>
          </p:cNvSpPr>
          <p:nvPr/>
        </p:nvSpPr>
        <p:spPr bwMode="auto">
          <a:xfrm>
            <a:off x="2634480" y="2939795"/>
            <a:ext cx="1411610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Blackened Turkey</a:t>
            </a:r>
          </a:p>
        </p:txBody>
      </p:sp>
      <p:sp>
        <p:nvSpPr>
          <p:cNvPr id="23" name="Text Box 7" descr="itemkeyword" title="itemkeyword"/>
          <p:cNvSpPr>
            <a:spLocks noChangeArrowheads="1"/>
          </p:cNvSpPr>
          <p:nvPr/>
        </p:nvSpPr>
        <p:spPr bwMode="auto">
          <a:xfrm>
            <a:off x="2795996" y="2659716"/>
            <a:ext cx="1114451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Risotto</a:t>
            </a:r>
          </a:p>
        </p:txBody>
      </p:sp>
      <p:sp>
        <p:nvSpPr>
          <p:cNvPr id="24" name="Text Box 7" descr="itemkeyword" title="itemkeyword"/>
          <p:cNvSpPr>
            <a:spLocks noChangeArrowheads="1"/>
          </p:cNvSpPr>
          <p:nvPr/>
        </p:nvSpPr>
        <p:spPr bwMode="auto">
          <a:xfrm>
            <a:off x="3680459" y="4465831"/>
            <a:ext cx="669506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Skewer</a:t>
            </a:r>
          </a:p>
        </p:txBody>
      </p:sp>
      <p:sp>
        <p:nvSpPr>
          <p:cNvPr id="25" name="Text Box 7" descr="itemkeyword" title="itemkeyword"/>
          <p:cNvSpPr>
            <a:spLocks noChangeArrowheads="1"/>
          </p:cNvSpPr>
          <p:nvPr/>
        </p:nvSpPr>
        <p:spPr bwMode="auto">
          <a:xfrm>
            <a:off x="2861518" y="2348226"/>
            <a:ext cx="996858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Hash</a:t>
            </a:r>
          </a:p>
        </p:txBody>
      </p:sp>
      <p:sp>
        <p:nvSpPr>
          <p:cNvPr id="26" name="Text Box 7" descr="itemkeyword" title="itemkeyword"/>
          <p:cNvSpPr>
            <a:spLocks noChangeArrowheads="1"/>
          </p:cNvSpPr>
          <p:nvPr/>
        </p:nvSpPr>
        <p:spPr bwMode="auto">
          <a:xfrm>
            <a:off x="2855268" y="2047208"/>
            <a:ext cx="100798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Soup</a:t>
            </a:r>
          </a:p>
        </p:txBody>
      </p:sp>
      <p:sp>
        <p:nvSpPr>
          <p:cNvPr id="27" name="Text Box 7" descr="itemkeyword" title="itemkeyword"/>
          <p:cNvSpPr>
            <a:spLocks noChangeArrowheads="1"/>
          </p:cNvSpPr>
          <p:nvPr/>
        </p:nvSpPr>
        <p:spPr bwMode="auto">
          <a:xfrm>
            <a:off x="2571749" y="5617556"/>
            <a:ext cx="1378239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Tenderloin</a:t>
            </a:r>
          </a:p>
        </p:txBody>
      </p:sp>
      <p:sp>
        <p:nvSpPr>
          <p:cNvPr id="28" name="Text Box 7" descr="itemkeyword" title="itemkeyword"/>
          <p:cNvSpPr>
            <a:spLocks noChangeArrowheads="1"/>
          </p:cNvSpPr>
          <p:nvPr/>
        </p:nvSpPr>
        <p:spPr bwMode="auto">
          <a:xfrm>
            <a:off x="2834640" y="1460875"/>
            <a:ext cx="100798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Wing</a:t>
            </a:r>
          </a:p>
        </p:txBody>
      </p:sp>
      <p:sp>
        <p:nvSpPr>
          <p:cNvPr id="29" name="Text Box 7" descr="itemkeyword" title="itemkeyword"/>
          <p:cNvSpPr>
            <a:spLocks noChangeArrowheads="1"/>
          </p:cNvSpPr>
          <p:nvPr/>
        </p:nvSpPr>
        <p:spPr bwMode="auto">
          <a:xfrm>
            <a:off x="3660859" y="5347947"/>
            <a:ext cx="532845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Thigh</a:t>
            </a:r>
          </a:p>
        </p:txBody>
      </p:sp>
      <p:sp>
        <p:nvSpPr>
          <p:cNvPr id="30" name="Text Box 7" descr="itemkeyword" title="itemkeyword"/>
          <p:cNvSpPr>
            <a:spLocks noChangeArrowheads="1"/>
          </p:cNvSpPr>
          <p:nvPr/>
        </p:nvSpPr>
        <p:spPr bwMode="auto">
          <a:xfrm>
            <a:off x="5234940" y="2290641"/>
            <a:ext cx="1263825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Sausage</a:t>
            </a:r>
          </a:p>
        </p:txBody>
      </p:sp>
      <p:sp>
        <p:nvSpPr>
          <p:cNvPr id="31" name="Text Box 7" descr="itemkeyword" title="itemkeyword"/>
          <p:cNvSpPr>
            <a:spLocks noChangeArrowheads="1"/>
          </p:cNvSpPr>
          <p:nvPr/>
        </p:nvSpPr>
        <p:spPr bwMode="auto">
          <a:xfrm>
            <a:off x="5537076" y="1387583"/>
            <a:ext cx="1114451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Bacon</a:t>
            </a:r>
          </a:p>
        </p:txBody>
      </p:sp>
      <p:sp>
        <p:nvSpPr>
          <p:cNvPr id="32" name="Text Box 7" descr="itemkeyword" title="itemkeyword"/>
          <p:cNvSpPr>
            <a:spLocks noChangeArrowheads="1"/>
          </p:cNvSpPr>
          <p:nvPr/>
        </p:nvSpPr>
        <p:spPr bwMode="auto">
          <a:xfrm>
            <a:off x="5029200" y="2591659"/>
            <a:ext cx="1287661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Meatball</a:t>
            </a:r>
          </a:p>
        </p:txBody>
      </p:sp>
      <p:sp>
        <p:nvSpPr>
          <p:cNvPr id="33" name="Text Box 7" descr="itemkeyword" title="itemkeyword"/>
          <p:cNvSpPr>
            <a:spLocks noChangeArrowheads="1"/>
          </p:cNvSpPr>
          <p:nvPr/>
        </p:nvSpPr>
        <p:spPr bwMode="auto">
          <a:xfrm>
            <a:off x="5447332" y="1107505"/>
            <a:ext cx="119708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Ground Turkey</a:t>
            </a:r>
          </a:p>
        </p:txBody>
      </p:sp>
      <p:sp>
        <p:nvSpPr>
          <p:cNvPr id="34" name="Text Box 7" descr="itemkeyword" title="itemkeyword"/>
          <p:cNvSpPr>
            <a:spLocks noChangeArrowheads="1"/>
          </p:cNvSpPr>
          <p:nvPr/>
        </p:nvSpPr>
        <p:spPr bwMode="auto">
          <a:xfrm>
            <a:off x="4949190" y="2913619"/>
            <a:ext cx="1255880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Pastrami</a:t>
            </a:r>
          </a:p>
        </p:txBody>
      </p:sp>
      <p:sp>
        <p:nvSpPr>
          <p:cNvPr id="35" name="Text Box 7" descr="itemkeyword" title="itemkeyword"/>
          <p:cNvSpPr>
            <a:spLocks noChangeArrowheads="1"/>
          </p:cNvSpPr>
          <p:nvPr/>
        </p:nvSpPr>
        <p:spPr bwMode="auto">
          <a:xfrm>
            <a:off x="5509259" y="2010562"/>
            <a:ext cx="944419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Chili</a:t>
            </a:r>
          </a:p>
        </p:txBody>
      </p:sp>
      <p:sp>
        <p:nvSpPr>
          <p:cNvPr id="36" name="Text Box 7" descr="itemkeyword" title="itemkeyword"/>
          <p:cNvSpPr>
            <a:spLocks noChangeArrowheads="1"/>
          </p:cNvSpPr>
          <p:nvPr/>
        </p:nvSpPr>
        <p:spPr bwMode="auto">
          <a:xfrm>
            <a:off x="5014577" y="3204168"/>
            <a:ext cx="1239989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Hot Dog</a:t>
            </a:r>
          </a:p>
        </p:txBody>
      </p:sp>
      <p:sp>
        <p:nvSpPr>
          <p:cNvPr id="37" name="Text Box 7" descr="itemkeyword" title="itemkeyword"/>
          <p:cNvSpPr>
            <a:spLocks noChangeArrowheads="1"/>
          </p:cNvSpPr>
          <p:nvPr/>
        </p:nvSpPr>
        <p:spPr bwMode="auto">
          <a:xfrm>
            <a:off x="4629150" y="3505186"/>
            <a:ext cx="844306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Omelette</a:t>
            </a:r>
          </a:p>
        </p:txBody>
      </p:sp>
      <p:sp>
        <p:nvSpPr>
          <p:cNvPr id="38" name="Text Box 7" descr="itemkeyword" title="itemkeyword"/>
          <p:cNvSpPr>
            <a:spLocks noChangeArrowheads="1"/>
          </p:cNvSpPr>
          <p:nvPr/>
        </p:nvSpPr>
        <p:spPr bwMode="auto">
          <a:xfrm>
            <a:off x="4263390" y="3806206"/>
            <a:ext cx="1135109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Pot Pie</a:t>
            </a:r>
          </a:p>
        </p:txBody>
      </p:sp>
      <p:sp>
        <p:nvSpPr>
          <p:cNvPr id="43" name="Text Box 7" descr="itemkeyword" title="itemkeyword"/>
          <p:cNvSpPr>
            <a:spLocks noChangeArrowheads="1"/>
          </p:cNvSpPr>
          <p:nvPr/>
        </p:nvSpPr>
        <p:spPr bwMode="auto">
          <a:xfrm>
            <a:off x="4849177" y="1699072"/>
            <a:ext cx="51854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Taco</a:t>
            </a:r>
          </a:p>
        </p:txBody>
      </p:sp>
      <p:sp>
        <p:nvSpPr>
          <p:cNvPr id="44" name="Text Box 7" descr="itemkeyword" title="itemkeyword"/>
          <p:cNvSpPr>
            <a:spLocks noChangeArrowheads="1"/>
          </p:cNvSpPr>
          <p:nvPr/>
        </p:nvSpPr>
        <p:spPr bwMode="auto">
          <a:xfrm>
            <a:off x="4740414" y="1387583"/>
            <a:ext cx="601176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Burrito</a:t>
            </a:r>
          </a:p>
        </p:txBody>
      </p:sp>
      <p:sp>
        <p:nvSpPr>
          <p:cNvPr id="45" name="Text Box 7" descr="itemkeyword" title="itemkeyword"/>
          <p:cNvSpPr>
            <a:spLocks noChangeArrowheads="1"/>
          </p:cNvSpPr>
          <p:nvPr/>
        </p:nvSpPr>
        <p:spPr bwMode="auto">
          <a:xfrm>
            <a:off x="6183630" y="4099373"/>
            <a:ext cx="934884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Bbq Turkey</a:t>
            </a:r>
          </a:p>
        </p:txBody>
      </p:sp>
      <p:sp>
        <p:nvSpPr>
          <p:cNvPr id="46" name="Text Box 7" descr="itemkeyword" title="itemkeyword"/>
          <p:cNvSpPr>
            <a:spLocks noChangeArrowheads="1"/>
          </p:cNvSpPr>
          <p:nvPr/>
        </p:nvSpPr>
        <p:spPr bwMode="auto">
          <a:xfrm>
            <a:off x="4572000" y="4392538"/>
            <a:ext cx="1208207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Reuben</a:t>
            </a:r>
          </a:p>
        </p:txBody>
      </p:sp>
      <p:sp>
        <p:nvSpPr>
          <p:cNvPr id="47" name="Text Box 7" descr="itemkeyword" title="itemkeyword"/>
          <p:cNvSpPr>
            <a:spLocks noChangeArrowheads="1"/>
          </p:cNvSpPr>
          <p:nvPr/>
        </p:nvSpPr>
        <p:spPr bwMode="auto">
          <a:xfrm>
            <a:off x="4377690" y="4099373"/>
            <a:ext cx="1554628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Breakfast Sandwich</a:t>
            </a:r>
          </a:p>
        </p:txBody>
      </p:sp>
      <p:sp>
        <p:nvSpPr>
          <p:cNvPr id="48" name="Text Box 7" descr="itemkeyword" title="itemkeyword"/>
          <p:cNvSpPr>
            <a:spLocks noChangeArrowheads="1"/>
          </p:cNvSpPr>
          <p:nvPr/>
        </p:nvSpPr>
        <p:spPr bwMode="auto">
          <a:xfrm>
            <a:off x="5394959" y="5261568"/>
            <a:ext cx="1298785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Hickory Smoked</a:t>
            </a:r>
          </a:p>
        </p:txBody>
      </p:sp>
      <p:sp>
        <p:nvSpPr>
          <p:cNvPr id="49" name="Text Box 7" descr="itemkeyword" title="itemkeyword"/>
          <p:cNvSpPr>
            <a:spLocks noChangeArrowheads="1"/>
          </p:cNvSpPr>
          <p:nvPr/>
        </p:nvSpPr>
        <p:spPr bwMode="auto">
          <a:xfrm>
            <a:off x="4836854" y="1107505"/>
            <a:ext cx="43114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Pita</a:t>
            </a:r>
          </a:p>
        </p:txBody>
      </p:sp>
      <p:sp>
        <p:nvSpPr>
          <p:cNvPr id="50" name="Text Box 7" descr="itemkeyword" title="itemkeyword"/>
          <p:cNvSpPr>
            <a:spLocks noChangeArrowheads="1"/>
          </p:cNvSpPr>
          <p:nvPr/>
        </p:nvSpPr>
        <p:spPr bwMode="auto">
          <a:xfrm>
            <a:off x="5189219" y="497614"/>
            <a:ext cx="1402076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Cuban Sandwich</a:t>
            </a:r>
          </a:p>
        </p:txBody>
      </p:sp>
      <p:sp>
        <p:nvSpPr>
          <p:cNvPr id="51" name="Text Box 7" descr="itemkeyword" title="itemkeyword"/>
          <p:cNvSpPr>
            <a:spLocks noChangeArrowheads="1"/>
          </p:cNvSpPr>
          <p:nvPr/>
        </p:nvSpPr>
        <p:spPr bwMode="auto">
          <a:xfrm>
            <a:off x="4583430" y="4685705"/>
            <a:ext cx="1368705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Peppered Turkey</a:t>
            </a:r>
          </a:p>
        </p:txBody>
      </p:sp>
      <p:sp>
        <p:nvSpPr>
          <p:cNvPr id="52" name="Text Box 7" descr="itemkeyword" title="itemkeyword"/>
          <p:cNvSpPr>
            <a:spLocks noChangeArrowheads="1"/>
          </p:cNvSpPr>
          <p:nvPr/>
        </p:nvSpPr>
        <p:spPr bwMode="auto">
          <a:xfrm>
            <a:off x="6206490" y="4696175"/>
            <a:ext cx="65838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Frittata</a:t>
            </a:r>
          </a:p>
        </p:txBody>
      </p:sp>
      <p:sp>
        <p:nvSpPr>
          <p:cNvPr id="53" name="Text Box 7" descr="itemkeyword" title="itemkeyword"/>
          <p:cNvSpPr>
            <a:spLocks noChangeArrowheads="1"/>
          </p:cNvSpPr>
          <p:nvPr/>
        </p:nvSpPr>
        <p:spPr bwMode="auto">
          <a:xfrm>
            <a:off x="4560569" y="1952976"/>
            <a:ext cx="496296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Bowl</a:t>
            </a:r>
          </a:p>
        </p:txBody>
      </p:sp>
      <p:sp>
        <p:nvSpPr>
          <p:cNvPr id="54" name="Text Box 7" descr="itemkeyword" title="itemkeyword"/>
          <p:cNvSpPr>
            <a:spLocks noChangeArrowheads="1"/>
          </p:cNvSpPr>
          <p:nvPr/>
        </p:nvSpPr>
        <p:spPr bwMode="auto">
          <a:xfrm>
            <a:off x="5657850" y="3513039"/>
            <a:ext cx="1290840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Rotisserie Turkey</a:t>
            </a:r>
          </a:p>
        </p:txBody>
      </p:sp>
      <p:sp>
        <p:nvSpPr>
          <p:cNvPr id="55" name="Text Box 7" descr="itemkeyword" title="itemkeyword"/>
          <p:cNvSpPr>
            <a:spLocks noChangeArrowheads="1"/>
          </p:cNvSpPr>
          <p:nvPr/>
        </p:nvSpPr>
        <p:spPr bwMode="auto">
          <a:xfrm>
            <a:off x="5600700" y="3806206"/>
            <a:ext cx="138936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Bolognese</a:t>
            </a:r>
          </a:p>
        </p:txBody>
      </p:sp>
      <p:sp>
        <p:nvSpPr>
          <p:cNvPr id="56" name="Text Box 7" descr="itemkeyword" title="itemkeyword"/>
          <p:cNvSpPr>
            <a:spLocks noChangeArrowheads="1"/>
          </p:cNvSpPr>
          <p:nvPr/>
        </p:nvSpPr>
        <p:spPr bwMode="auto">
          <a:xfrm>
            <a:off x="4114799" y="780310"/>
            <a:ext cx="98891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Ham</a:t>
            </a:r>
          </a:p>
        </p:txBody>
      </p:sp>
      <p:sp>
        <p:nvSpPr>
          <p:cNvPr id="57" name="Text Box 7" descr="itemkeyword" title="itemkeyword"/>
          <p:cNvSpPr>
            <a:spLocks noChangeArrowheads="1"/>
          </p:cNvSpPr>
          <p:nvPr/>
        </p:nvSpPr>
        <p:spPr bwMode="auto">
          <a:xfrm>
            <a:off x="6275069" y="4999813"/>
            <a:ext cx="1287661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Benedict</a:t>
            </a:r>
          </a:p>
        </p:txBody>
      </p:sp>
      <p:sp>
        <p:nvSpPr>
          <p:cNvPr id="58" name="Text Box 7" descr="itemkeyword" title="itemkeyword"/>
          <p:cNvSpPr>
            <a:spLocks noChangeArrowheads="1"/>
          </p:cNvSpPr>
          <p:nvPr/>
        </p:nvSpPr>
        <p:spPr bwMode="auto">
          <a:xfrm>
            <a:off x="4720590" y="4999813"/>
            <a:ext cx="1300374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Meatloaf</a:t>
            </a:r>
          </a:p>
        </p:txBody>
      </p:sp>
      <p:sp>
        <p:nvSpPr>
          <p:cNvPr id="59" name="Text Box 7" descr="itemkeyword" title="itemkeyword"/>
          <p:cNvSpPr>
            <a:spLocks noChangeArrowheads="1"/>
          </p:cNvSpPr>
          <p:nvPr/>
        </p:nvSpPr>
        <p:spPr bwMode="auto">
          <a:xfrm>
            <a:off x="4400550" y="2267082"/>
            <a:ext cx="505830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Stew</a:t>
            </a:r>
          </a:p>
        </p:txBody>
      </p:sp>
      <p:sp>
        <p:nvSpPr>
          <p:cNvPr id="60" name="Text Box 7" descr="itemkeyword" title="itemkeyword"/>
          <p:cNvSpPr>
            <a:spLocks noChangeArrowheads="1"/>
          </p:cNvSpPr>
          <p:nvPr/>
        </p:nvSpPr>
        <p:spPr bwMode="auto">
          <a:xfrm>
            <a:off x="5326380" y="759370"/>
            <a:ext cx="1292429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Breakfast Burrito</a:t>
            </a:r>
          </a:p>
        </p:txBody>
      </p:sp>
      <p:sp>
        <p:nvSpPr>
          <p:cNvPr id="61" name="Text Box 7" descr="itemkeyword" title="itemkeyword"/>
          <p:cNvSpPr>
            <a:spLocks noChangeArrowheads="1"/>
          </p:cNvSpPr>
          <p:nvPr/>
        </p:nvSpPr>
        <p:spPr bwMode="auto">
          <a:xfrm>
            <a:off x="4011930" y="497614"/>
            <a:ext cx="944419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Sloppy Joe</a:t>
            </a:r>
          </a:p>
        </p:txBody>
      </p:sp>
      <p:sp>
        <p:nvSpPr>
          <p:cNvPr id="62" name="Text Box 7" descr="itemkeyword" title="itemkeyword"/>
          <p:cNvSpPr>
            <a:spLocks noChangeArrowheads="1"/>
          </p:cNvSpPr>
          <p:nvPr/>
        </p:nvSpPr>
        <p:spPr bwMode="auto">
          <a:xfrm>
            <a:off x="6092190" y="4371598"/>
            <a:ext cx="850662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Drumstick</a:t>
            </a:r>
          </a:p>
        </p:txBody>
      </p:sp>
      <p:sp>
        <p:nvSpPr>
          <p:cNvPr id="63" name="Text Box 7" descr="itemkeyword" title="itemkeyword"/>
          <p:cNvSpPr>
            <a:spLocks noChangeArrowheads="1"/>
          </p:cNvSpPr>
          <p:nvPr/>
        </p:nvSpPr>
        <p:spPr bwMode="auto">
          <a:xfrm>
            <a:off x="6915152" y="2484339"/>
            <a:ext cx="1106505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Burger</a:t>
            </a:r>
          </a:p>
        </p:txBody>
      </p:sp>
      <p:sp>
        <p:nvSpPr>
          <p:cNvPr id="64" name="Text Box 7" descr="itemkeyword" title="itemkeyword"/>
          <p:cNvSpPr>
            <a:spLocks noChangeArrowheads="1"/>
          </p:cNvSpPr>
          <p:nvPr/>
        </p:nvSpPr>
        <p:spPr bwMode="auto">
          <a:xfrm>
            <a:off x="7061106" y="1882302"/>
            <a:ext cx="912637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Sub</a:t>
            </a:r>
          </a:p>
        </p:txBody>
      </p:sp>
      <p:sp>
        <p:nvSpPr>
          <p:cNvPr id="65" name="Text Box 7" descr="itemkeyword" title="itemkeyword"/>
          <p:cNvSpPr>
            <a:spLocks noChangeArrowheads="1"/>
          </p:cNvSpPr>
          <p:nvPr/>
        </p:nvSpPr>
        <p:spPr bwMode="auto">
          <a:xfrm>
            <a:off x="7153239" y="2795829"/>
            <a:ext cx="1508545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And Stuffing</a:t>
            </a:r>
          </a:p>
        </p:txBody>
      </p:sp>
      <p:sp>
        <p:nvSpPr>
          <p:cNvPr id="66" name="Text Box 7" descr="itemkeyword" title="itemkeyword"/>
          <p:cNvSpPr>
            <a:spLocks noChangeArrowheads="1"/>
          </p:cNvSpPr>
          <p:nvPr/>
        </p:nvSpPr>
        <p:spPr bwMode="auto">
          <a:xfrm>
            <a:off x="7915140" y="2172850"/>
            <a:ext cx="474049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Melt</a:t>
            </a:r>
          </a:p>
        </p:txBody>
      </p:sp>
      <p:sp>
        <p:nvSpPr>
          <p:cNvPr id="67" name="Text Box 7" descr="itemkeyword" title="itemkeyword"/>
          <p:cNvSpPr>
            <a:spLocks noChangeArrowheads="1"/>
          </p:cNvSpPr>
          <p:nvPr/>
        </p:nvSpPr>
        <p:spPr bwMode="auto">
          <a:xfrm>
            <a:off x="7505515" y="3075908"/>
            <a:ext cx="863375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Sandwich</a:t>
            </a:r>
          </a:p>
        </p:txBody>
      </p:sp>
      <p:sp>
        <p:nvSpPr>
          <p:cNvPr id="93" name="Text Box 7" descr="itemkeyword" title="itemkeyword"/>
          <p:cNvSpPr>
            <a:spLocks noChangeArrowheads="1"/>
          </p:cNvSpPr>
          <p:nvPr/>
        </p:nvSpPr>
        <p:spPr bwMode="auto">
          <a:xfrm>
            <a:off x="7155091" y="2172850"/>
            <a:ext cx="567805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Salad</a:t>
            </a:r>
          </a:p>
        </p:txBody>
      </p:sp>
      <p:sp>
        <p:nvSpPr>
          <p:cNvPr id="94" name="Text Box 7" descr="itemkeyword" title="itemkeyword"/>
          <p:cNvSpPr>
            <a:spLocks noChangeArrowheads="1"/>
          </p:cNvSpPr>
          <p:nvPr/>
        </p:nvSpPr>
        <p:spPr bwMode="auto">
          <a:xfrm>
            <a:off x="7269995" y="3397867"/>
            <a:ext cx="1295607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Club / Blt</a:t>
            </a:r>
          </a:p>
        </p:txBody>
      </p:sp>
      <p:sp>
        <p:nvSpPr>
          <p:cNvPr id="95" name="Text Box 7" descr="itemkeyword" title="itemkeyword"/>
          <p:cNvSpPr>
            <a:spLocks noChangeArrowheads="1"/>
          </p:cNvSpPr>
          <p:nvPr/>
        </p:nvSpPr>
        <p:spPr bwMode="auto">
          <a:xfrm>
            <a:off x="8437886" y="1280264"/>
            <a:ext cx="551914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Wrap</a:t>
            </a:r>
          </a:p>
        </p:txBody>
      </p:sp>
      <p:sp>
        <p:nvSpPr>
          <p:cNvPr id="96" name="Text Box 7" descr="itemkeyword" title="itemkeyword"/>
          <p:cNvSpPr>
            <a:spLocks noChangeArrowheads="1"/>
          </p:cNvSpPr>
          <p:nvPr/>
        </p:nvSpPr>
        <p:spPr bwMode="auto">
          <a:xfrm>
            <a:off x="7387867" y="3688416"/>
            <a:ext cx="1081080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Breast</a:t>
            </a:r>
          </a:p>
        </p:txBody>
      </p:sp>
      <p:sp>
        <p:nvSpPr>
          <p:cNvPr id="97" name="Text Box 7" descr="itemkeyword" title="itemkeyword"/>
          <p:cNvSpPr>
            <a:spLocks noChangeArrowheads="1"/>
          </p:cNvSpPr>
          <p:nvPr/>
        </p:nvSpPr>
        <p:spPr bwMode="auto">
          <a:xfrm>
            <a:off x="7251441" y="1290734"/>
            <a:ext cx="958720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Chef Salad</a:t>
            </a:r>
          </a:p>
        </p:txBody>
      </p:sp>
      <p:sp>
        <p:nvSpPr>
          <p:cNvPr id="98" name="Text Box 7" descr="itemkeyword" title="itemkeyword"/>
          <p:cNvSpPr>
            <a:spLocks noChangeArrowheads="1"/>
          </p:cNvSpPr>
          <p:nvPr/>
        </p:nvSpPr>
        <p:spPr bwMode="auto">
          <a:xfrm>
            <a:off x="8286751" y="1591752"/>
            <a:ext cx="580517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Cobb</a:t>
            </a:r>
          </a:p>
        </p:txBody>
      </p:sp>
      <p:sp>
        <p:nvSpPr>
          <p:cNvPr id="99" name="Text Box 7" descr="itemkeyword" title="itemkeyword"/>
          <p:cNvSpPr>
            <a:spLocks noChangeArrowheads="1"/>
          </p:cNvSpPr>
          <p:nvPr/>
        </p:nvSpPr>
        <p:spPr bwMode="auto">
          <a:xfrm>
            <a:off x="8452620" y="968774"/>
            <a:ext cx="536023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Slider</a:t>
            </a:r>
          </a:p>
        </p:txBody>
      </p:sp>
      <p:sp>
        <p:nvSpPr>
          <p:cNvPr id="100" name="Text Box 7" descr="itemkeyword" title="itemkeyword"/>
          <p:cNvSpPr>
            <a:spLocks noChangeArrowheads="1"/>
          </p:cNvSpPr>
          <p:nvPr/>
        </p:nvSpPr>
        <p:spPr bwMode="auto">
          <a:xfrm>
            <a:off x="8260318" y="2494810"/>
            <a:ext cx="588463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Panini</a:t>
            </a:r>
          </a:p>
        </p:txBody>
      </p:sp>
      <p:sp>
        <p:nvSpPr>
          <p:cNvPr id="101" name="Text Box 7" descr="itemkeyword" title="itemkeyword"/>
          <p:cNvSpPr>
            <a:spLocks noChangeArrowheads="1"/>
          </p:cNvSpPr>
          <p:nvPr/>
        </p:nvSpPr>
        <p:spPr bwMode="auto">
          <a:xfrm>
            <a:off x="6975960" y="968774"/>
            <a:ext cx="1225687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Smoked Turkey</a:t>
            </a:r>
          </a:p>
        </p:txBody>
      </p:sp>
      <p:sp>
        <p:nvSpPr>
          <p:cNvPr id="102" name="Text Box 7" descr="itemkeyword" title="itemkeyword"/>
          <p:cNvSpPr>
            <a:spLocks noChangeArrowheads="1"/>
          </p:cNvSpPr>
          <p:nvPr/>
        </p:nvSpPr>
        <p:spPr bwMode="auto">
          <a:xfrm>
            <a:off x="7360921" y="3973730"/>
            <a:ext cx="1236811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Roasted Turkey</a:t>
            </a:r>
          </a:p>
        </p:txBody>
      </p:sp>
      <p:sp>
        <p:nvSpPr>
          <p:cNvPr id="103" name="Text Box 7" descr="itemkeyword" title="itemkeyword"/>
          <p:cNvSpPr>
            <a:spLocks noChangeArrowheads="1"/>
          </p:cNvSpPr>
          <p:nvPr/>
        </p:nvSpPr>
        <p:spPr bwMode="auto">
          <a:xfrm>
            <a:off x="7360921" y="4287836"/>
            <a:ext cx="1271771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Tetrazzini</a:t>
            </a:r>
          </a:p>
        </p:txBody>
      </p:sp>
      <p:sp>
        <p:nvSpPr>
          <p:cNvPr id="104" name="Text Box 7" descr="itemkeyword" title="itemkeyword"/>
          <p:cNvSpPr>
            <a:spLocks noChangeArrowheads="1"/>
          </p:cNvSpPr>
          <p:nvPr/>
        </p:nvSpPr>
        <p:spPr bwMode="auto">
          <a:xfrm>
            <a:off x="7498079" y="4601944"/>
            <a:ext cx="1084258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Turkey Gravy</a:t>
            </a:r>
          </a:p>
        </p:txBody>
      </p:sp>
      <p:sp>
        <p:nvSpPr>
          <p:cNvPr id="105" name="Text Box 7" descr="itemkeyword" title="itemkeyword"/>
          <p:cNvSpPr>
            <a:spLocks noChangeArrowheads="1"/>
          </p:cNvSpPr>
          <p:nvPr/>
        </p:nvSpPr>
        <p:spPr bwMode="auto">
          <a:xfrm>
            <a:off x="6995159" y="633727"/>
            <a:ext cx="1820006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753831" rtl="0" eaLnBrk="1" fontAlgn="base" latinLnBrk="0" hangingPunct="1">
              <a:lnSpc>
                <a:spcPct val="100000"/>
              </a:lnSpc>
              <a:spcBef>
                <a:spcPts val="1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5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Open Faced Sandwich</a:t>
            </a:r>
          </a:p>
        </p:txBody>
      </p:sp>
    </p:spTree>
    <p:extLst>
      <p:ext uri="{BB962C8B-B14F-4D97-AF65-F5344CB8AC3E}">
        <p14:creationId xmlns:p14="http://schemas.microsoft.com/office/powerpoint/2010/main" val="21060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Image" title="backgroundImage"/>
          <p:cNvPicPr>
            <a:picLocks noChangeAspect="1"/>
          </p:cNvPicPr>
          <p:nvPr/>
        </p:nvPicPr>
        <p:blipFill>
          <a:blip r:embed="rId2"/>
          <a:srcRect b="6279"/>
          <a:stretch>
            <a:fillRect/>
          </a:stretch>
        </p:blipFill>
        <p:spPr>
          <a:xfrm>
            <a:off x="0" y="428634"/>
            <a:ext cx="9144000" cy="64432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" y="-8603"/>
            <a:ext cx="9144000" cy="437237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54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altLang="en-US" sz="907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57" name="Text Box 7" hidden="1"/>
          <p:cNvSpPr>
            <a:spLocks noChangeArrowheads="1"/>
          </p:cNvSpPr>
          <p:nvPr/>
        </p:nvSpPr>
        <p:spPr bwMode="auto">
          <a:xfrm>
            <a:off x="678384" y="3588671"/>
            <a:ext cx="867720" cy="1583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218" tIns="2968" rIns="31218" bIns="2968" anchor="ctr"/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</a:pPr>
            <a:r>
              <a:rPr lang="en-US" altLang="en-US" sz="1484">
                <a:solidFill>
                  <a:srgbClr val="FFFFFF"/>
                </a:solidFill>
                <a:latin typeface="Century Gothic" panose="020B0502020202020204" pitchFamily="34" charset="0"/>
              </a:rPr>
              <a:t>olive oil cake</a:t>
            </a:r>
          </a:p>
        </p:txBody>
      </p:sp>
      <p:sp>
        <p:nvSpPr>
          <p:cNvPr id="2058" name="Text Box 7" descr="title" title="title"/>
          <p:cNvSpPr>
            <a:spLocks noChangeArrowheads="1"/>
          </p:cNvSpPr>
          <p:nvPr/>
        </p:nvSpPr>
        <p:spPr bwMode="auto">
          <a:xfrm>
            <a:off x="89933" y="39487"/>
            <a:ext cx="810959" cy="36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218" tIns="31218" rIns="31218" bIns="31218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</a:pPr>
            <a:r>
              <a:rPr lang="en-US" altLang="en-US" sz="1979">
                <a:solidFill>
                  <a:srgbClr val="FFFFFF"/>
                </a:solidFill>
                <a:latin typeface="Century Gothic" panose="020B0502020202020204" pitchFamily="34" charset="0"/>
              </a:rPr>
              <a:t>Meats</a:t>
            </a:r>
          </a:p>
        </p:txBody>
      </p:sp>
      <p:sp>
        <p:nvSpPr>
          <p:cNvPr id="2059" name="Text Box 7" descr="description" title="description"/>
          <p:cNvSpPr>
            <a:spLocks noChangeArrowheads="1"/>
          </p:cNvSpPr>
          <p:nvPr/>
        </p:nvSpPr>
        <p:spPr bwMode="auto">
          <a:xfrm>
            <a:off x="937958" y="106183"/>
            <a:ext cx="2023433" cy="26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218" tIns="31218" rIns="31218" bIns="31218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</a:pPr>
            <a:r>
              <a:rPr lang="en-US" altLang="en-US" sz="1319">
                <a:solidFill>
                  <a:srgbClr val="A6A6A6"/>
                </a:solidFill>
                <a:latin typeface="Century Gothic" panose="020B0502020202020204" pitchFamily="34" charset="0"/>
              </a:rPr>
              <a:t>| Menu Adoption Cycle</a:t>
            </a:r>
          </a:p>
        </p:txBody>
      </p:sp>
      <p:pic>
        <p:nvPicPr>
          <p:cNvPr id="2060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04" y="1647753"/>
            <a:ext cx="8357616" cy="395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 descr="itemkeyword" hidden="1" title="itemkeyword"/>
          <p:cNvSpPr>
            <a:spLocks noChangeArrowheads="1"/>
          </p:cNvSpPr>
          <p:nvPr/>
        </p:nvSpPr>
        <p:spPr bwMode="auto">
          <a:xfrm>
            <a:off x="957154" y="3542487"/>
            <a:ext cx="1047709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Olive </a:t>
            </a:r>
            <a:r>
              <a:rPr lang="en-US" altLang="en-US" sz="989">
                <a:solidFill>
                  <a:srgbClr val="FFFFFF"/>
                </a:solidFill>
                <a:latin typeface="Century Gothic" panose="020B0502020202020204" pitchFamily="34" charset="0"/>
              </a:rPr>
              <a:t>oil cake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635194" y="6070304"/>
            <a:ext cx="2088811" cy="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756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inception</a:t>
            </a:r>
            <a:endParaRPr lang="ru-RU" altLang="en-US" sz="1756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2724004" y="6070304"/>
            <a:ext cx="2088811" cy="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756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adoption</a:t>
            </a:r>
            <a:endParaRPr lang="ru-RU" altLang="en-US" sz="1756">
              <a:solidFill>
                <a:srgbClr val="FB3B15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4811507" y="6070304"/>
            <a:ext cx="2088811" cy="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756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proliferation</a:t>
            </a:r>
            <a:endParaRPr lang="ru-RU" altLang="en-US" sz="1756">
              <a:solidFill>
                <a:srgbClr val="B04BD9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6900318" y="6070304"/>
            <a:ext cx="1859774" cy="4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756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   </a:t>
            </a:r>
            <a:r>
              <a:rPr lang="en-US" sz="1756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ubiquity</a:t>
            </a:r>
            <a:endParaRPr lang="ru-RU" altLang="en-US" sz="1756">
              <a:solidFill>
                <a:srgbClr val="94625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48" y="0"/>
            <a:ext cx="1519412" cy="437219"/>
          </a:xfrm>
          <a:prstGeom prst="rect">
            <a:avLst/>
          </a:prstGeom>
        </p:spPr>
      </p:pic>
      <p:grpSp>
        <p:nvGrpSpPr>
          <p:cNvPr id="68" name="Shape 702"/>
          <p:cNvGrpSpPr>
            <a:grpSpLocks noChangeAspect="1"/>
          </p:cNvGrpSpPr>
          <p:nvPr/>
        </p:nvGrpSpPr>
        <p:grpSpPr>
          <a:xfrm>
            <a:off x="836307" y="6047320"/>
            <a:ext cx="351632" cy="445191"/>
            <a:chOff x="2635450" y="4321225"/>
            <a:chExt cx="368400" cy="466425"/>
          </a:xfrm>
        </p:grpSpPr>
        <p:sp>
          <p:nvSpPr>
            <p:cNvPr id="69" name="Shape 703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0" t="0" r="0" b="0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70" name="Shape 704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0" t="0" r="0" b="0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71" name="Shape 705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0" t="0" r="0" b="0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72" name="Shape 706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0" t="0" r="0" b="0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73" name="Shape 707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0" t="0" r="0" b="0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74" name="Shape 708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0" t="0" r="0" b="0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Shape 536"/>
          <p:cNvGrpSpPr>
            <a:grpSpLocks noChangeAspect="1"/>
          </p:cNvGrpSpPr>
          <p:nvPr/>
        </p:nvGrpSpPr>
        <p:grpSpPr>
          <a:xfrm>
            <a:off x="2820011" y="6056417"/>
            <a:ext cx="445213" cy="445191"/>
            <a:chOff x="576250" y="4319400"/>
            <a:chExt cx="442075" cy="442050"/>
          </a:xfrm>
        </p:grpSpPr>
        <p:sp>
          <p:nvSpPr>
            <p:cNvPr id="76" name="Shape 5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B3B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77" name="Shape 5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B3B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78" name="Shape 5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B3B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79" name="Shape 5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B3B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Shape 719"/>
          <p:cNvGrpSpPr>
            <a:grpSpLocks noChangeAspect="1"/>
          </p:cNvGrpSpPr>
          <p:nvPr/>
        </p:nvGrpSpPr>
        <p:grpSpPr>
          <a:xfrm>
            <a:off x="4675921" y="6075196"/>
            <a:ext cx="465801" cy="446827"/>
            <a:chOff x="5233525" y="4954450"/>
            <a:chExt cx="538275" cy="516350"/>
          </a:xfrm>
        </p:grpSpPr>
        <p:sp>
          <p:nvSpPr>
            <p:cNvPr id="81" name="Shape 72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82" name="Shape 721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83" name="Shape 7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84" name="Shape 723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85" name="Shape 724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86" name="Shape 725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0" h="7575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87" name="Shape 726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88" name="Shape 727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89" name="Shape 728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90" name="Shape 72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  <p:sp>
          <p:nvSpPr>
            <p:cNvPr id="91" name="Shape 73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28575" cap="rnd" cmpd="sng">
              <a:solidFill>
                <a:srgbClr val="B04B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373" tIns="75373" rIns="75373" bIns="75373" anchor="ctr" anchorCtr="0">
              <a:noAutofit/>
            </a:bodyPr>
            <a:lstStyle/>
            <a:p>
              <a:endParaRPr sz="1071">
                <a:solidFill>
                  <a:prstClr val="black"/>
                </a:solidFill>
              </a:endParaRPr>
            </a:p>
          </p:txBody>
        </p:sp>
      </p:grpSp>
      <p:sp>
        <p:nvSpPr>
          <p:cNvPr id="92" name="Freeform 91"/>
          <p:cNvSpPr>
            <a:spLocks noChangeAspect="1"/>
          </p:cNvSpPr>
          <p:nvPr/>
        </p:nvSpPr>
        <p:spPr>
          <a:xfrm>
            <a:off x="6950927" y="6135856"/>
            <a:ext cx="535426" cy="2678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763" h="9687">
                <a:moveTo>
                  <a:pt x="12385" y="4788"/>
                </a:moveTo>
                <a:cubicBezTo>
                  <a:pt x="12635" y="4507"/>
                  <a:pt x="12885" y="4257"/>
                  <a:pt x="13135" y="4007"/>
                </a:cubicBezTo>
                <a:cubicBezTo>
                  <a:pt x="13979" y="3195"/>
                  <a:pt x="14854" y="2382"/>
                  <a:pt x="15791" y="1663"/>
                </a:cubicBezTo>
                <a:cubicBezTo>
                  <a:pt x="16510" y="1133"/>
                  <a:pt x="17260" y="664"/>
                  <a:pt x="18104" y="352"/>
                </a:cubicBezTo>
                <a:cubicBezTo>
                  <a:pt x="19510" y="-180"/>
                  <a:pt x="20916" y="-117"/>
                  <a:pt x="22260" y="602"/>
                </a:cubicBezTo>
                <a:cubicBezTo>
                  <a:pt x="23010" y="1008"/>
                  <a:pt x="23604" y="1601"/>
                  <a:pt x="24073" y="2351"/>
                </a:cubicBezTo>
                <a:cubicBezTo>
                  <a:pt x="24573" y="3195"/>
                  <a:pt x="24791" y="4101"/>
                  <a:pt x="24760" y="5070"/>
                </a:cubicBezTo>
                <a:cubicBezTo>
                  <a:pt x="24729" y="5913"/>
                  <a:pt x="24479" y="6695"/>
                  <a:pt x="24041" y="7413"/>
                </a:cubicBezTo>
                <a:cubicBezTo>
                  <a:pt x="22979" y="9101"/>
                  <a:pt x="20948" y="9976"/>
                  <a:pt x="18979" y="9601"/>
                </a:cubicBezTo>
                <a:cubicBezTo>
                  <a:pt x="18041" y="9413"/>
                  <a:pt x="17166" y="8976"/>
                  <a:pt x="16354" y="8413"/>
                </a:cubicBezTo>
                <a:cubicBezTo>
                  <a:pt x="15354" y="7757"/>
                  <a:pt x="14479" y="6976"/>
                  <a:pt x="13635" y="6132"/>
                </a:cubicBezTo>
                <a:cubicBezTo>
                  <a:pt x="13229" y="5726"/>
                  <a:pt x="12823" y="5351"/>
                  <a:pt x="12416" y="4913"/>
                </a:cubicBezTo>
                <a:cubicBezTo>
                  <a:pt x="12291" y="5038"/>
                  <a:pt x="12166" y="5163"/>
                  <a:pt x="12041" y="5257"/>
                </a:cubicBezTo>
                <a:cubicBezTo>
                  <a:pt x="11323" y="5945"/>
                  <a:pt x="10604" y="6632"/>
                  <a:pt x="9854" y="7288"/>
                </a:cubicBezTo>
                <a:cubicBezTo>
                  <a:pt x="9041" y="8038"/>
                  <a:pt x="8166" y="8695"/>
                  <a:pt x="7136" y="9132"/>
                </a:cubicBezTo>
                <a:cubicBezTo>
                  <a:pt x="5948" y="9695"/>
                  <a:pt x="4730" y="9851"/>
                  <a:pt x="3480" y="9476"/>
                </a:cubicBezTo>
                <a:cubicBezTo>
                  <a:pt x="2355" y="9132"/>
                  <a:pt x="1480" y="8476"/>
                  <a:pt x="824" y="7507"/>
                </a:cubicBezTo>
                <a:cubicBezTo>
                  <a:pt x="355" y="6820"/>
                  <a:pt x="105" y="6070"/>
                  <a:pt x="11" y="5257"/>
                </a:cubicBezTo>
                <a:cubicBezTo>
                  <a:pt x="-20" y="4695"/>
                  <a:pt x="11" y="4163"/>
                  <a:pt x="167" y="3632"/>
                </a:cubicBezTo>
                <a:cubicBezTo>
                  <a:pt x="667" y="1882"/>
                  <a:pt x="1792" y="696"/>
                  <a:pt x="3574" y="196"/>
                </a:cubicBezTo>
                <a:cubicBezTo>
                  <a:pt x="4824" y="-180"/>
                  <a:pt x="6042" y="8"/>
                  <a:pt x="7199" y="571"/>
                </a:cubicBezTo>
                <a:cubicBezTo>
                  <a:pt x="8104" y="977"/>
                  <a:pt x="8885" y="1539"/>
                  <a:pt x="9635" y="2195"/>
                </a:cubicBezTo>
                <a:cubicBezTo>
                  <a:pt x="10573" y="2945"/>
                  <a:pt x="11416" y="3820"/>
                  <a:pt x="12291" y="4663"/>
                </a:cubicBezTo>
                <a:cubicBezTo>
                  <a:pt x="12323" y="4695"/>
                  <a:pt x="12354" y="4726"/>
                  <a:pt x="12385" y="4788"/>
                </a:cubicBezTo>
                <a:close/>
                <a:moveTo>
                  <a:pt x="12323" y="4851"/>
                </a:moveTo>
                <a:cubicBezTo>
                  <a:pt x="12260" y="4788"/>
                  <a:pt x="12260" y="4788"/>
                  <a:pt x="12260" y="4788"/>
                </a:cubicBezTo>
                <a:cubicBezTo>
                  <a:pt x="11416" y="3945"/>
                  <a:pt x="10573" y="3101"/>
                  <a:pt x="9666" y="2351"/>
                </a:cubicBezTo>
                <a:cubicBezTo>
                  <a:pt x="8823" y="1632"/>
                  <a:pt x="7916" y="977"/>
                  <a:pt x="6886" y="539"/>
                </a:cubicBezTo>
                <a:cubicBezTo>
                  <a:pt x="5480" y="-55"/>
                  <a:pt x="4074" y="-55"/>
                  <a:pt x="2699" y="633"/>
                </a:cubicBezTo>
                <a:cubicBezTo>
                  <a:pt x="1480" y="1258"/>
                  <a:pt x="667" y="2257"/>
                  <a:pt x="292" y="3570"/>
                </a:cubicBezTo>
                <a:cubicBezTo>
                  <a:pt x="105" y="4163"/>
                  <a:pt x="74" y="4757"/>
                  <a:pt x="136" y="5382"/>
                </a:cubicBezTo>
                <a:cubicBezTo>
                  <a:pt x="261" y="6226"/>
                  <a:pt x="542" y="6976"/>
                  <a:pt x="1042" y="7663"/>
                </a:cubicBezTo>
                <a:cubicBezTo>
                  <a:pt x="2324" y="9351"/>
                  <a:pt x="4417" y="9976"/>
                  <a:pt x="6449" y="9320"/>
                </a:cubicBezTo>
                <a:cubicBezTo>
                  <a:pt x="7291" y="9038"/>
                  <a:pt x="8073" y="8570"/>
                  <a:pt x="8791" y="8038"/>
                </a:cubicBezTo>
                <a:cubicBezTo>
                  <a:pt x="9729" y="7351"/>
                  <a:pt x="10604" y="6538"/>
                  <a:pt x="11416" y="5726"/>
                </a:cubicBezTo>
                <a:cubicBezTo>
                  <a:pt x="11729" y="5445"/>
                  <a:pt x="12041" y="5163"/>
                  <a:pt x="12323" y="4851"/>
                </a:cubicBezTo>
                <a:close/>
                <a:moveTo>
                  <a:pt x="12510" y="4851"/>
                </a:moveTo>
                <a:cubicBezTo>
                  <a:pt x="13448" y="5788"/>
                  <a:pt x="14416" y="6788"/>
                  <a:pt x="15479" y="7663"/>
                </a:cubicBezTo>
                <a:cubicBezTo>
                  <a:pt x="16229" y="8257"/>
                  <a:pt x="17010" y="8788"/>
                  <a:pt x="17916" y="9163"/>
                </a:cubicBezTo>
                <a:cubicBezTo>
                  <a:pt x="19104" y="9632"/>
                  <a:pt x="20291" y="9757"/>
                  <a:pt x="21479" y="9288"/>
                </a:cubicBezTo>
                <a:cubicBezTo>
                  <a:pt x="23354" y="8601"/>
                  <a:pt x="24416" y="7226"/>
                  <a:pt x="24635" y="5257"/>
                </a:cubicBezTo>
                <a:cubicBezTo>
                  <a:pt x="24760" y="4101"/>
                  <a:pt x="24448" y="3038"/>
                  <a:pt x="23791" y="2101"/>
                </a:cubicBezTo>
                <a:cubicBezTo>
                  <a:pt x="22573" y="414"/>
                  <a:pt x="20416" y="-305"/>
                  <a:pt x="18416" y="352"/>
                </a:cubicBezTo>
                <a:cubicBezTo>
                  <a:pt x="17573" y="633"/>
                  <a:pt x="16791" y="1071"/>
                  <a:pt x="16041" y="1601"/>
                </a:cubicBezTo>
                <a:cubicBezTo>
                  <a:pt x="15229" y="2195"/>
                  <a:pt x="14479" y="2882"/>
                  <a:pt x="13729" y="3601"/>
                </a:cubicBezTo>
                <a:cubicBezTo>
                  <a:pt x="13322" y="4007"/>
                  <a:pt x="12916" y="4413"/>
                  <a:pt x="12510" y="4851"/>
                </a:cubicBezTo>
                <a:close/>
              </a:path>
            </a:pathLst>
          </a:custGeom>
          <a:solidFill>
            <a:srgbClr val="000000"/>
          </a:solidFill>
          <a:ln w="28575" cap="flat">
            <a:solidFill>
              <a:srgbClr val="946252"/>
            </a:solidFill>
            <a:prstDash val="solid"/>
          </a:ln>
        </p:spPr>
        <p:txBody>
          <a:bodyPr vert="horz" wrap="none" lIns="74198" tIns="37099" rIns="74198" bIns="37099" anchor="ctr" anchorCtr="1" compatLnSpc="0"/>
          <a:lstStyle/>
          <a:p>
            <a:endParaRPr lang="en-US" sz="1071">
              <a:solidFill>
                <a:prstClr val="black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Text Box 7" descr="itemkeyword" title="itemkeyword"/>
          <p:cNvSpPr>
            <a:spLocks noChangeArrowheads="1"/>
          </p:cNvSpPr>
          <p:nvPr/>
        </p:nvSpPr>
        <p:spPr bwMode="auto">
          <a:xfrm>
            <a:off x="525780" y="5575675"/>
            <a:ext cx="779153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Pork Butt</a:t>
            </a:r>
          </a:p>
        </p:txBody>
      </p:sp>
      <p:sp>
        <p:nvSpPr>
          <p:cNvPr id="5" name="Text Box 7" descr="itemkeyword" title="itemkeyword"/>
          <p:cNvSpPr>
            <a:spLocks noChangeArrowheads="1"/>
          </p:cNvSpPr>
          <p:nvPr/>
        </p:nvSpPr>
        <p:spPr bwMode="auto">
          <a:xfrm>
            <a:off x="1362224" y="4968401"/>
            <a:ext cx="74737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Alligator</a:t>
            </a:r>
          </a:p>
        </p:txBody>
      </p:sp>
      <p:sp>
        <p:nvSpPr>
          <p:cNvPr id="6" name="Text Box 7" descr="itemkeyword" title="itemkeyword"/>
          <p:cNvSpPr>
            <a:spLocks noChangeArrowheads="1"/>
          </p:cNvSpPr>
          <p:nvPr/>
        </p:nvSpPr>
        <p:spPr bwMode="auto">
          <a:xfrm>
            <a:off x="522297" y="4957931"/>
            <a:ext cx="640903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Pig Tail</a:t>
            </a:r>
          </a:p>
        </p:txBody>
      </p:sp>
      <p:sp>
        <p:nvSpPr>
          <p:cNvPr id="7" name="Text Box 7" descr="itemkeyword" title="itemkeyword"/>
          <p:cNvSpPr>
            <a:spLocks noChangeArrowheads="1"/>
          </p:cNvSpPr>
          <p:nvPr/>
        </p:nvSpPr>
        <p:spPr bwMode="auto">
          <a:xfrm>
            <a:off x="1478756" y="4638590"/>
            <a:ext cx="645670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Pig Ear</a:t>
            </a:r>
          </a:p>
        </p:txBody>
      </p:sp>
      <p:sp>
        <p:nvSpPr>
          <p:cNvPr id="8" name="Text Box 7" descr="itemkeyword" title="itemkeyword"/>
          <p:cNvSpPr>
            <a:spLocks noChangeArrowheads="1"/>
          </p:cNvSpPr>
          <p:nvPr/>
        </p:nvSpPr>
        <p:spPr bwMode="auto">
          <a:xfrm>
            <a:off x="596771" y="4659530"/>
            <a:ext cx="680630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Coppa</a:t>
            </a:r>
          </a:p>
        </p:txBody>
      </p:sp>
      <p:sp>
        <p:nvSpPr>
          <p:cNvPr id="9" name="Text Box 7" descr="itemkeyword" title="itemkeyword"/>
          <p:cNvSpPr>
            <a:spLocks noChangeArrowheads="1"/>
          </p:cNvSpPr>
          <p:nvPr/>
        </p:nvSpPr>
        <p:spPr bwMode="auto">
          <a:xfrm>
            <a:off x="1292037" y="4350658"/>
            <a:ext cx="814113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Pork Rind</a:t>
            </a:r>
          </a:p>
        </p:txBody>
      </p:sp>
      <p:sp>
        <p:nvSpPr>
          <p:cNvPr id="10" name="Text Box 7" descr="itemkeyword" title="itemkeyword"/>
          <p:cNvSpPr>
            <a:spLocks noChangeArrowheads="1"/>
          </p:cNvSpPr>
          <p:nvPr/>
        </p:nvSpPr>
        <p:spPr bwMode="auto">
          <a:xfrm>
            <a:off x="991999" y="4041787"/>
            <a:ext cx="1089025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Animal Heart</a:t>
            </a:r>
          </a:p>
        </p:txBody>
      </p:sp>
      <p:sp>
        <p:nvSpPr>
          <p:cNvPr id="11" name="Text Box 7" descr="itemkeyword" title="itemkeyword"/>
          <p:cNvSpPr>
            <a:spLocks noChangeArrowheads="1"/>
          </p:cNvSpPr>
          <p:nvPr/>
        </p:nvSpPr>
        <p:spPr bwMode="auto">
          <a:xfrm>
            <a:off x="418624" y="4340187"/>
            <a:ext cx="674274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Wagyu</a:t>
            </a:r>
          </a:p>
        </p:txBody>
      </p:sp>
      <p:sp>
        <p:nvSpPr>
          <p:cNvPr id="12" name="Text Box 7" descr="itemkeyword" title="itemkeyword"/>
          <p:cNvSpPr>
            <a:spLocks noChangeArrowheads="1"/>
          </p:cNvSpPr>
          <p:nvPr/>
        </p:nvSpPr>
        <p:spPr bwMode="auto">
          <a:xfrm>
            <a:off x="1390352" y="3722444"/>
            <a:ext cx="723535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Venison</a:t>
            </a:r>
          </a:p>
        </p:txBody>
      </p:sp>
      <p:sp>
        <p:nvSpPr>
          <p:cNvPr id="14" name="Text Box 7" descr="itemkeyword" title="itemkeyword"/>
          <p:cNvSpPr>
            <a:spLocks noChangeArrowheads="1"/>
          </p:cNvSpPr>
          <p:nvPr/>
        </p:nvSpPr>
        <p:spPr bwMode="auto">
          <a:xfrm>
            <a:off x="983694" y="3413573"/>
            <a:ext cx="1098560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Sweetbreads</a:t>
            </a:r>
          </a:p>
        </p:txBody>
      </p:sp>
      <p:sp>
        <p:nvSpPr>
          <p:cNvPr id="15" name="Text Box 7" descr="itemkeyword" title="itemkeyword"/>
          <p:cNvSpPr>
            <a:spLocks noChangeArrowheads="1"/>
          </p:cNvSpPr>
          <p:nvPr/>
        </p:nvSpPr>
        <p:spPr bwMode="auto">
          <a:xfrm>
            <a:off x="152876" y="3732915"/>
            <a:ext cx="1006393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Veal Cheek</a:t>
            </a:r>
          </a:p>
        </p:txBody>
      </p:sp>
      <p:sp>
        <p:nvSpPr>
          <p:cNvPr id="16" name="Text Box 7" descr="itemkeyword" title="itemkeyword"/>
          <p:cNvSpPr>
            <a:spLocks noChangeArrowheads="1"/>
          </p:cNvSpPr>
          <p:nvPr/>
        </p:nvSpPr>
        <p:spPr bwMode="auto">
          <a:xfrm>
            <a:off x="1421160" y="3094231"/>
            <a:ext cx="69493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Tongue</a:t>
            </a:r>
          </a:p>
        </p:txBody>
      </p:sp>
      <p:sp>
        <p:nvSpPr>
          <p:cNvPr id="17" name="Text Box 7" descr="itemkeyword" title="itemkeyword"/>
          <p:cNvSpPr>
            <a:spLocks noChangeArrowheads="1"/>
          </p:cNvSpPr>
          <p:nvPr/>
        </p:nvSpPr>
        <p:spPr bwMode="auto">
          <a:xfrm>
            <a:off x="1515189" y="5575675"/>
            <a:ext cx="53761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Tasso</a:t>
            </a:r>
          </a:p>
        </p:txBody>
      </p:sp>
      <p:sp>
        <p:nvSpPr>
          <p:cNvPr id="18" name="Text Box 7" descr="itemkeyword" title="itemkeyword"/>
          <p:cNvSpPr>
            <a:spLocks noChangeArrowheads="1"/>
          </p:cNvSpPr>
          <p:nvPr/>
        </p:nvSpPr>
        <p:spPr bwMode="auto">
          <a:xfrm>
            <a:off x="161449" y="4041787"/>
            <a:ext cx="632957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Rabbit</a:t>
            </a:r>
          </a:p>
        </p:txBody>
      </p:sp>
      <p:sp>
        <p:nvSpPr>
          <p:cNvPr id="19" name="Text Box 7" descr="itemkeyword" title="itemkeyword"/>
          <p:cNvSpPr>
            <a:spLocks noChangeArrowheads="1"/>
          </p:cNvSpPr>
          <p:nvPr/>
        </p:nvSpPr>
        <p:spPr bwMode="auto">
          <a:xfrm>
            <a:off x="331023" y="3104701"/>
            <a:ext cx="871320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Porchetta</a:t>
            </a:r>
          </a:p>
        </p:txBody>
      </p:sp>
      <p:sp>
        <p:nvSpPr>
          <p:cNvPr id="20" name="Text Box 7" descr="itemkeyword" title="itemkeyword"/>
          <p:cNvSpPr>
            <a:spLocks noChangeArrowheads="1"/>
          </p:cNvSpPr>
          <p:nvPr/>
        </p:nvSpPr>
        <p:spPr bwMode="auto">
          <a:xfrm>
            <a:off x="1324719" y="2795829"/>
            <a:ext cx="785510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Merguez</a:t>
            </a:r>
          </a:p>
        </p:txBody>
      </p:sp>
      <p:sp>
        <p:nvSpPr>
          <p:cNvPr id="21" name="Text Box 7" descr="itemkeyword" title="itemkeyword"/>
          <p:cNvSpPr>
            <a:spLocks noChangeArrowheads="1"/>
          </p:cNvSpPr>
          <p:nvPr/>
        </p:nvSpPr>
        <p:spPr bwMode="auto">
          <a:xfrm>
            <a:off x="351651" y="2795829"/>
            <a:ext cx="76326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Linguica</a:t>
            </a:r>
          </a:p>
        </p:txBody>
      </p:sp>
      <p:sp>
        <p:nvSpPr>
          <p:cNvPr id="22" name="Text Box 7" descr="itemkeyword" title="itemkeyword"/>
          <p:cNvSpPr>
            <a:spLocks noChangeArrowheads="1"/>
          </p:cNvSpPr>
          <p:nvPr/>
        </p:nvSpPr>
        <p:spPr bwMode="auto">
          <a:xfrm>
            <a:off x="1457325" y="2476487"/>
            <a:ext cx="663150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Lardon</a:t>
            </a:r>
          </a:p>
        </p:txBody>
      </p:sp>
      <p:sp>
        <p:nvSpPr>
          <p:cNvPr id="23" name="Text Box 7" descr="itemkeyword" title="itemkeyword"/>
          <p:cNvSpPr>
            <a:spLocks noChangeArrowheads="1"/>
          </p:cNvSpPr>
          <p:nvPr/>
        </p:nvSpPr>
        <p:spPr bwMode="auto">
          <a:xfrm>
            <a:off x="256282" y="3424043"/>
            <a:ext cx="539201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Goat</a:t>
            </a:r>
          </a:p>
        </p:txBody>
      </p:sp>
      <p:sp>
        <p:nvSpPr>
          <p:cNvPr id="24" name="Text Box 7" descr="itemkeyword" title="itemkeyword"/>
          <p:cNvSpPr>
            <a:spLocks noChangeArrowheads="1"/>
          </p:cNvSpPr>
          <p:nvPr/>
        </p:nvSpPr>
        <p:spPr bwMode="auto">
          <a:xfrm>
            <a:off x="293608" y="5266803"/>
            <a:ext cx="34692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Elk</a:t>
            </a:r>
          </a:p>
        </p:txBody>
      </p:sp>
      <p:sp>
        <p:nvSpPr>
          <p:cNvPr id="25" name="Text Box 7" descr="itemkeyword" title="itemkeyword"/>
          <p:cNvSpPr>
            <a:spLocks noChangeArrowheads="1"/>
          </p:cNvSpPr>
          <p:nvPr/>
        </p:nvSpPr>
        <p:spPr bwMode="auto">
          <a:xfrm>
            <a:off x="269141" y="2497428"/>
            <a:ext cx="960309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Chicharron</a:t>
            </a:r>
          </a:p>
        </p:txBody>
      </p:sp>
      <p:sp>
        <p:nvSpPr>
          <p:cNvPr id="26" name="Text Box 7" descr="itemkeyword" title="itemkeyword"/>
          <p:cNvSpPr>
            <a:spLocks noChangeArrowheads="1"/>
          </p:cNvSpPr>
          <p:nvPr/>
        </p:nvSpPr>
        <p:spPr bwMode="auto">
          <a:xfrm>
            <a:off x="407238" y="2178085"/>
            <a:ext cx="130355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Candied Bacon</a:t>
            </a:r>
          </a:p>
        </p:txBody>
      </p:sp>
      <p:sp>
        <p:nvSpPr>
          <p:cNvPr id="27" name="Text Box 7" descr="itemkeyword" title="itemkeyword"/>
          <p:cNvSpPr>
            <a:spLocks noChangeArrowheads="1"/>
          </p:cNvSpPr>
          <p:nvPr/>
        </p:nvSpPr>
        <p:spPr bwMode="auto">
          <a:xfrm>
            <a:off x="967889" y="1869213"/>
            <a:ext cx="1112862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Bone Marrow</a:t>
            </a:r>
          </a:p>
        </p:txBody>
      </p:sp>
      <p:sp>
        <p:nvSpPr>
          <p:cNvPr id="28" name="Text Box 7" descr="itemkeyword" title="itemkeyword"/>
          <p:cNvSpPr>
            <a:spLocks noChangeArrowheads="1"/>
          </p:cNvSpPr>
          <p:nvPr/>
        </p:nvSpPr>
        <p:spPr bwMode="auto">
          <a:xfrm>
            <a:off x="294055" y="1879684"/>
            <a:ext cx="489939" cy="2193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Boar</a:t>
            </a:r>
          </a:p>
        </p:txBody>
      </p:sp>
      <p:sp>
        <p:nvSpPr>
          <p:cNvPr id="29" name="Text Box 7" descr="itemkeyword" title="itemkeyword"/>
          <p:cNvSpPr>
            <a:spLocks noChangeArrowheads="1"/>
          </p:cNvSpPr>
          <p:nvPr/>
        </p:nvSpPr>
        <p:spPr bwMode="auto">
          <a:xfrm>
            <a:off x="3680459" y="4444890"/>
            <a:ext cx="493118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Veal</a:t>
            </a:r>
          </a:p>
        </p:txBody>
      </p:sp>
      <p:sp>
        <p:nvSpPr>
          <p:cNvPr id="30" name="Text Box 7" descr="itemkeyword" title="itemkeyword"/>
          <p:cNvSpPr>
            <a:spLocks noChangeArrowheads="1"/>
          </p:cNvSpPr>
          <p:nvPr/>
        </p:nvSpPr>
        <p:spPr bwMode="auto">
          <a:xfrm>
            <a:off x="2865358" y="4136019"/>
            <a:ext cx="661561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Tartare</a:t>
            </a:r>
          </a:p>
        </p:txBody>
      </p:sp>
      <p:sp>
        <p:nvSpPr>
          <p:cNvPr id="31" name="Text Box 7" descr="itemkeyword" title="itemkeyword"/>
          <p:cNvSpPr>
            <a:spLocks noChangeArrowheads="1"/>
          </p:cNvSpPr>
          <p:nvPr/>
        </p:nvSpPr>
        <p:spPr bwMode="auto">
          <a:xfrm>
            <a:off x="3406140" y="4764232"/>
            <a:ext cx="93806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Sopressata</a:t>
            </a:r>
          </a:p>
        </p:txBody>
      </p:sp>
      <p:sp>
        <p:nvSpPr>
          <p:cNvPr id="32" name="Text Box 7" descr="itemkeyword" title="itemkeyword"/>
          <p:cNvSpPr>
            <a:spLocks noChangeArrowheads="1"/>
          </p:cNvSpPr>
          <p:nvPr/>
        </p:nvSpPr>
        <p:spPr bwMode="auto">
          <a:xfrm>
            <a:off x="2465130" y="4465831"/>
            <a:ext cx="775975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Short Rib</a:t>
            </a:r>
          </a:p>
        </p:txBody>
      </p:sp>
      <p:sp>
        <p:nvSpPr>
          <p:cNvPr id="33" name="Text Box 7" descr="itemkeyword" title="itemkeyword"/>
          <p:cNvSpPr>
            <a:spLocks noChangeArrowheads="1"/>
          </p:cNvSpPr>
          <p:nvPr/>
        </p:nvSpPr>
        <p:spPr bwMode="auto">
          <a:xfrm>
            <a:off x="3028951" y="5062634"/>
            <a:ext cx="857019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Prosciutto</a:t>
            </a:r>
          </a:p>
        </p:txBody>
      </p:sp>
      <p:sp>
        <p:nvSpPr>
          <p:cNvPr id="34" name="Text Box 7" descr="itemkeyword" title="itemkeyword"/>
          <p:cNvSpPr>
            <a:spLocks noChangeArrowheads="1"/>
          </p:cNvSpPr>
          <p:nvPr/>
        </p:nvSpPr>
        <p:spPr bwMode="auto">
          <a:xfrm>
            <a:off x="2472541" y="3528745"/>
            <a:ext cx="1440214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Porterhouse Steak</a:t>
            </a:r>
          </a:p>
        </p:txBody>
      </p:sp>
      <p:sp>
        <p:nvSpPr>
          <p:cNvPr id="35" name="Text Box 7" descr="itemkeyword" title="itemkeyword"/>
          <p:cNvSpPr>
            <a:spLocks noChangeArrowheads="1"/>
          </p:cNvSpPr>
          <p:nvPr/>
        </p:nvSpPr>
        <p:spPr bwMode="auto">
          <a:xfrm>
            <a:off x="2343150" y="5392446"/>
            <a:ext cx="1122396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Pork Shoulder</a:t>
            </a:r>
          </a:p>
        </p:txBody>
      </p:sp>
      <p:sp>
        <p:nvSpPr>
          <p:cNvPr id="36" name="Text Box 7" descr="itemkeyword" title="itemkeyword"/>
          <p:cNvSpPr>
            <a:spLocks noChangeArrowheads="1"/>
          </p:cNvSpPr>
          <p:nvPr/>
        </p:nvSpPr>
        <p:spPr bwMode="auto">
          <a:xfrm>
            <a:off x="2917150" y="3848086"/>
            <a:ext cx="823648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Pork Belly</a:t>
            </a:r>
          </a:p>
        </p:txBody>
      </p:sp>
      <p:sp>
        <p:nvSpPr>
          <p:cNvPr id="37" name="Text Box 7" descr="itemkeyword" title="itemkeyword"/>
          <p:cNvSpPr>
            <a:spLocks noChangeArrowheads="1"/>
          </p:cNvSpPr>
          <p:nvPr/>
        </p:nvSpPr>
        <p:spPr bwMode="auto">
          <a:xfrm>
            <a:off x="2343150" y="5701318"/>
            <a:ext cx="831593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Pancetta</a:t>
            </a:r>
          </a:p>
        </p:txBody>
      </p:sp>
      <p:sp>
        <p:nvSpPr>
          <p:cNvPr id="38" name="Text Box 7" descr="itemkeyword" title="itemkeyword"/>
          <p:cNvSpPr>
            <a:spLocks noChangeArrowheads="1"/>
          </p:cNvSpPr>
          <p:nvPr/>
        </p:nvSpPr>
        <p:spPr bwMode="auto">
          <a:xfrm>
            <a:off x="3242012" y="3209404"/>
            <a:ext cx="942829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Mortadella</a:t>
            </a:r>
          </a:p>
        </p:txBody>
      </p:sp>
      <p:sp>
        <p:nvSpPr>
          <p:cNvPr id="43" name="Text Box 7" descr="itemkeyword" title="itemkeyword"/>
          <p:cNvSpPr>
            <a:spLocks noChangeArrowheads="1"/>
          </p:cNvSpPr>
          <p:nvPr/>
        </p:nvSpPr>
        <p:spPr bwMode="auto">
          <a:xfrm>
            <a:off x="3707874" y="5381975"/>
            <a:ext cx="57257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Lamb</a:t>
            </a:r>
          </a:p>
        </p:txBody>
      </p:sp>
      <p:sp>
        <p:nvSpPr>
          <p:cNvPr id="44" name="Text Box 7" descr="itemkeyword" title="itemkeyword"/>
          <p:cNvSpPr>
            <a:spLocks noChangeArrowheads="1"/>
          </p:cNvSpPr>
          <p:nvPr/>
        </p:nvSpPr>
        <p:spPr bwMode="auto">
          <a:xfrm>
            <a:off x="2509778" y="3209404"/>
            <a:ext cx="543968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Kobe</a:t>
            </a:r>
          </a:p>
        </p:txBody>
      </p:sp>
      <p:sp>
        <p:nvSpPr>
          <p:cNvPr id="45" name="Text Box 7" descr="itemkeyword" title="itemkeyword"/>
          <p:cNvSpPr>
            <a:spLocks noChangeArrowheads="1"/>
          </p:cNvSpPr>
          <p:nvPr/>
        </p:nvSpPr>
        <p:spPr bwMode="auto">
          <a:xfrm>
            <a:off x="3238886" y="2921472"/>
            <a:ext cx="1125575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Hanger Steak</a:t>
            </a:r>
          </a:p>
        </p:txBody>
      </p:sp>
      <p:sp>
        <p:nvSpPr>
          <p:cNvPr id="46" name="Text Box 7" descr="itemkeyword" title="itemkeyword"/>
          <p:cNvSpPr>
            <a:spLocks noChangeArrowheads="1"/>
          </p:cNvSpPr>
          <p:nvPr/>
        </p:nvSpPr>
        <p:spPr bwMode="auto">
          <a:xfrm>
            <a:off x="3418106" y="2591659"/>
            <a:ext cx="960309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Flank Steak</a:t>
            </a:r>
          </a:p>
        </p:txBody>
      </p:sp>
      <p:sp>
        <p:nvSpPr>
          <p:cNvPr id="47" name="Text Box 7" descr="itemkeyword" title="itemkeyword"/>
          <p:cNvSpPr>
            <a:spLocks noChangeArrowheads="1"/>
          </p:cNvSpPr>
          <p:nvPr/>
        </p:nvSpPr>
        <p:spPr bwMode="auto">
          <a:xfrm>
            <a:off x="3389620" y="5690847"/>
            <a:ext cx="532845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Duck</a:t>
            </a:r>
          </a:p>
        </p:txBody>
      </p:sp>
      <p:sp>
        <p:nvSpPr>
          <p:cNvPr id="48" name="Text Box 7" descr="itemkeyword" title="itemkeyword"/>
          <p:cNvSpPr>
            <a:spLocks noChangeArrowheads="1"/>
          </p:cNvSpPr>
          <p:nvPr/>
        </p:nvSpPr>
        <p:spPr bwMode="auto">
          <a:xfrm>
            <a:off x="2850758" y="2282788"/>
            <a:ext cx="1015927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Charcuterie</a:t>
            </a:r>
          </a:p>
        </p:txBody>
      </p:sp>
      <p:sp>
        <p:nvSpPr>
          <p:cNvPr id="49" name="Text Box 7" descr="itemkeyword" title="itemkeyword"/>
          <p:cNvSpPr>
            <a:spLocks noChangeArrowheads="1"/>
          </p:cNvSpPr>
          <p:nvPr/>
        </p:nvSpPr>
        <p:spPr bwMode="auto">
          <a:xfrm>
            <a:off x="2890004" y="1984387"/>
            <a:ext cx="944419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Carpaccio</a:t>
            </a:r>
          </a:p>
        </p:txBody>
      </p:sp>
      <p:sp>
        <p:nvSpPr>
          <p:cNvPr id="50" name="Text Box 7" descr="itemkeyword" title="itemkeyword"/>
          <p:cNvSpPr>
            <a:spLocks noChangeArrowheads="1"/>
          </p:cNvSpPr>
          <p:nvPr/>
        </p:nvSpPr>
        <p:spPr bwMode="auto">
          <a:xfrm>
            <a:off x="2949877" y="1685985"/>
            <a:ext cx="83318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Capicola</a:t>
            </a:r>
          </a:p>
        </p:txBody>
      </p:sp>
      <p:sp>
        <p:nvSpPr>
          <p:cNvPr id="51" name="Text Box 7" descr="itemkeyword" title="itemkeyword"/>
          <p:cNvSpPr>
            <a:spLocks noChangeArrowheads="1"/>
          </p:cNvSpPr>
          <p:nvPr/>
        </p:nvSpPr>
        <p:spPr bwMode="auto">
          <a:xfrm>
            <a:off x="2437001" y="2612600"/>
            <a:ext cx="771208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Bresaola</a:t>
            </a:r>
          </a:p>
        </p:txBody>
      </p:sp>
      <p:sp>
        <p:nvSpPr>
          <p:cNvPr id="52" name="Text Box 7" descr="itemkeyword" title="itemkeyword"/>
          <p:cNvSpPr>
            <a:spLocks noChangeArrowheads="1"/>
          </p:cNvSpPr>
          <p:nvPr/>
        </p:nvSpPr>
        <p:spPr bwMode="auto">
          <a:xfrm>
            <a:off x="2530763" y="2921472"/>
            <a:ext cx="520132" cy="219319"/>
          </a:xfrm>
          <a:prstGeom prst="rect">
            <a:avLst/>
          </a:prstGeom>
          <a:solidFill>
            <a:srgbClr val="FB3B1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Bison</a:t>
            </a:r>
          </a:p>
        </p:txBody>
      </p:sp>
      <p:sp>
        <p:nvSpPr>
          <p:cNvPr id="53" name="Text Box 7" descr="itemkeyword" title="itemkeyword"/>
          <p:cNvSpPr>
            <a:spLocks noChangeArrowheads="1"/>
          </p:cNvSpPr>
          <p:nvPr/>
        </p:nvSpPr>
        <p:spPr bwMode="auto">
          <a:xfrm>
            <a:off x="5234940" y="2293258"/>
            <a:ext cx="852251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Top Sirloin</a:t>
            </a:r>
          </a:p>
        </p:txBody>
      </p:sp>
      <p:sp>
        <p:nvSpPr>
          <p:cNvPr id="54" name="Text Box 7" descr="itemkeyword" title="itemkeyword"/>
          <p:cNvSpPr>
            <a:spLocks noChangeArrowheads="1"/>
          </p:cNvSpPr>
          <p:nvPr/>
        </p:nvSpPr>
        <p:spPr bwMode="auto">
          <a:xfrm>
            <a:off x="5777776" y="1356173"/>
            <a:ext cx="893568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Strip Steak</a:t>
            </a:r>
          </a:p>
        </p:txBody>
      </p:sp>
      <p:sp>
        <p:nvSpPr>
          <p:cNvPr id="55" name="Text Box 7" descr="itemkeyword" title="itemkeyword"/>
          <p:cNvSpPr>
            <a:spLocks noChangeArrowheads="1"/>
          </p:cNvSpPr>
          <p:nvPr/>
        </p:nvSpPr>
        <p:spPr bwMode="auto">
          <a:xfrm>
            <a:off x="5029200" y="2602130"/>
            <a:ext cx="1225687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Shredded Beef</a:t>
            </a:r>
          </a:p>
        </p:txBody>
      </p:sp>
      <p:sp>
        <p:nvSpPr>
          <p:cNvPr id="56" name="Text Box 7" descr="itemkeyword" title="itemkeyword"/>
          <p:cNvSpPr>
            <a:spLocks noChangeArrowheads="1"/>
          </p:cNvSpPr>
          <p:nvPr/>
        </p:nvSpPr>
        <p:spPr bwMode="auto">
          <a:xfrm>
            <a:off x="5730895" y="1057771"/>
            <a:ext cx="93647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Pulled Pork</a:t>
            </a:r>
          </a:p>
        </p:txBody>
      </p:sp>
      <p:sp>
        <p:nvSpPr>
          <p:cNvPr id="57" name="Text Box 7" descr="itemkeyword" title="itemkeyword"/>
          <p:cNvSpPr>
            <a:spLocks noChangeArrowheads="1"/>
          </p:cNvSpPr>
          <p:nvPr/>
        </p:nvSpPr>
        <p:spPr bwMode="auto">
          <a:xfrm>
            <a:off x="5554980" y="1973916"/>
            <a:ext cx="818881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Prime Rib</a:t>
            </a:r>
          </a:p>
        </p:txBody>
      </p:sp>
      <p:sp>
        <p:nvSpPr>
          <p:cNvPr id="58" name="Text Box 7" descr="itemkeyword" title="itemkeyword"/>
          <p:cNvSpPr>
            <a:spLocks noChangeArrowheads="1"/>
          </p:cNvSpPr>
          <p:nvPr/>
        </p:nvSpPr>
        <p:spPr bwMode="auto">
          <a:xfrm>
            <a:off x="4949190" y="2900531"/>
            <a:ext cx="1170069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New York Strip</a:t>
            </a:r>
          </a:p>
        </p:txBody>
      </p:sp>
      <p:sp>
        <p:nvSpPr>
          <p:cNvPr id="59" name="Text Box 7" descr="itemkeyword" title="itemkeyword"/>
          <p:cNvSpPr>
            <a:spLocks noChangeArrowheads="1"/>
          </p:cNvSpPr>
          <p:nvPr/>
        </p:nvSpPr>
        <p:spPr bwMode="auto">
          <a:xfrm>
            <a:off x="5062955" y="3209404"/>
            <a:ext cx="1151000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Flat Iron Steak</a:t>
            </a:r>
          </a:p>
        </p:txBody>
      </p:sp>
      <p:sp>
        <p:nvSpPr>
          <p:cNvPr id="60" name="Text Box 7" descr="itemkeyword" title="itemkeyword"/>
          <p:cNvSpPr>
            <a:spLocks noChangeArrowheads="1"/>
          </p:cNvSpPr>
          <p:nvPr/>
        </p:nvSpPr>
        <p:spPr bwMode="auto">
          <a:xfrm>
            <a:off x="5135552" y="3528745"/>
            <a:ext cx="1015927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Filet Mignon</a:t>
            </a:r>
          </a:p>
        </p:txBody>
      </p:sp>
      <p:sp>
        <p:nvSpPr>
          <p:cNvPr id="61" name="Text Box 7" descr="itemkeyword" title="itemkeyword"/>
          <p:cNvSpPr>
            <a:spLocks noChangeArrowheads="1"/>
          </p:cNvSpPr>
          <p:nvPr/>
        </p:nvSpPr>
        <p:spPr bwMode="auto">
          <a:xfrm>
            <a:off x="4808458" y="1675515"/>
            <a:ext cx="597997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Brisket</a:t>
            </a:r>
          </a:p>
        </p:txBody>
      </p:sp>
      <p:sp>
        <p:nvSpPr>
          <p:cNvPr id="62" name="Text Box 7" descr="itemkeyword" title="itemkeyword"/>
          <p:cNvSpPr>
            <a:spLocks noChangeArrowheads="1"/>
          </p:cNvSpPr>
          <p:nvPr/>
        </p:nvSpPr>
        <p:spPr bwMode="auto">
          <a:xfrm>
            <a:off x="5004821" y="3848086"/>
            <a:ext cx="1255880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Beef Tenderloin</a:t>
            </a:r>
          </a:p>
        </p:txBody>
      </p:sp>
      <p:sp>
        <p:nvSpPr>
          <p:cNvPr id="63" name="Text Box 7" descr="itemkeyword" title="itemkeyword"/>
          <p:cNvSpPr>
            <a:spLocks noChangeArrowheads="1"/>
          </p:cNvSpPr>
          <p:nvPr/>
        </p:nvSpPr>
        <p:spPr bwMode="auto">
          <a:xfrm>
            <a:off x="4644043" y="746457"/>
            <a:ext cx="2133056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 dirty="0">
                <a:solidFill>
                  <a:srgbClr val="FFFFFF"/>
                </a:solidFill>
                <a:latin typeface="Century Gothic" panose="020B0502020202020204" pitchFamily="34" charset="0"/>
              </a:rPr>
              <a:t>Applewood Smoked Bacon</a:t>
            </a:r>
          </a:p>
        </p:txBody>
      </p:sp>
      <p:sp>
        <p:nvSpPr>
          <p:cNvPr id="64" name="Text Box 7" descr="itemkeyword" title="itemkeyword"/>
          <p:cNvSpPr>
            <a:spLocks noChangeArrowheads="1"/>
          </p:cNvSpPr>
          <p:nvPr/>
        </p:nvSpPr>
        <p:spPr bwMode="auto">
          <a:xfrm>
            <a:off x="4730502" y="1366643"/>
            <a:ext cx="828415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Andouille</a:t>
            </a:r>
          </a:p>
        </p:txBody>
      </p:sp>
      <p:sp>
        <p:nvSpPr>
          <p:cNvPr id="65" name="Text Box 7" descr="itemkeyword" title="itemkeyword"/>
          <p:cNvSpPr>
            <a:spLocks noChangeArrowheads="1"/>
          </p:cNvSpPr>
          <p:nvPr/>
        </p:nvSpPr>
        <p:spPr bwMode="auto">
          <a:xfrm>
            <a:off x="5002411" y="4156959"/>
            <a:ext cx="1263825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Turkey Sausage</a:t>
            </a:r>
          </a:p>
        </p:txBody>
      </p:sp>
      <p:sp>
        <p:nvSpPr>
          <p:cNvPr id="66" name="Text Box 7" descr="itemkeyword" title="itemkeyword"/>
          <p:cNvSpPr>
            <a:spLocks noChangeArrowheads="1"/>
          </p:cNvSpPr>
          <p:nvPr/>
        </p:nvSpPr>
        <p:spPr bwMode="auto">
          <a:xfrm>
            <a:off x="5083447" y="4465831"/>
            <a:ext cx="1114451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Turkey Bacon</a:t>
            </a:r>
          </a:p>
        </p:txBody>
      </p:sp>
      <p:sp>
        <p:nvSpPr>
          <p:cNvPr id="67" name="Text Box 7" descr="itemkeyword" title="itemkeyword"/>
          <p:cNvSpPr>
            <a:spLocks noChangeArrowheads="1"/>
          </p:cNvSpPr>
          <p:nvPr/>
        </p:nvSpPr>
        <p:spPr bwMode="auto">
          <a:xfrm>
            <a:off x="5038576" y="4774702"/>
            <a:ext cx="119708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Ground Turkey</a:t>
            </a:r>
          </a:p>
        </p:txBody>
      </p:sp>
      <p:sp>
        <p:nvSpPr>
          <p:cNvPr id="93" name="Text Box 7" descr="itemkeyword" title="itemkeyword"/>
          <p:cNvSpPr>
            <a:spLocks noChangeArrowheads="1"/>
          </p:cNvSpPr>
          <p:nvPr/>
        </p:nvSpPr>
        <p:spPr bwMode="auto">
          <a:xfrm>
            <a:off x="4830693" y="1047301"/>
            <a:ext cx="696521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Carnita</a:t>
            </a:r>
          </a:p>
        </p:txBody>
      </p:sp>
      <p:sp>
        <p:nvSpPr>
          <p:cNvPr id="94" name="Text Box 7" descr="itemkeyword" title="itemkeyword"/>
          <p:cNvSpPr>
            <a:spLocks noChangeArrowheads="1"/>
          </p:cNvSpPr>
          <p:nvPr/>
        </p:nvSpPr>
        <p:spPr bwMode="auto">
          <a:xfrm>
            <a:off x="4629150" y="5083574"/>
            <a:ext cx="806168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Bratwurst</a:t>
            </a:r>
          </a:p>
        </p:txBody>
      </p:sp>
      <p:sp>
        <p:nvSpPr>
          <p:cNvPr id="95" name="Text Box 7" descr="itemkeyword" title="itemkeyword"/>
          <p:cNvSpPr>
            <a:spLocks noChangeArrowheads="1"/>
          </p:cNvSpPr>
          <p:nvPr/>
        </p:nvSpPr>
        <p:spPr bwMode="auto">
          <a:xfrm>
            <a:off x="4633068" y="5378312"/>
            <a:ext cx="965077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 dirty="0">
                <a:solidFill>
                  <a:srgbClr val="FFFFFF"/>
                </a:solidFill>
                <a:latin typeface="Century Gothic" panose="020B0502020202020204" pitchFamily="34" charset="0"/>
              </a:rPr>
              <a:t>Tri Tip Steak</a:t>
            </a:r>
          </a:p>
        </p:txBody>
      </p:sp>
      <p:sp>
        <p:nvSpPr>
          <p:cNvPr id="96" name="Text Box 7" descr="itemkeyword" title="itemkeyword"/>
          <p:cNvSpPr>
            <a:spLocks noChangeArrowheads="1"/>
          </p:cNvSpPr>
          <p:nvPr/>
        </p:nvSpPr>
        <p:spPr bwMode="auto">
          <a:xfrm>
            <a:off x="5646956" y="5083574"/>
            <a:ext cx="866553" cy="219319"/>
          </a:xfrm>
          <a:prstGeom prst="rect">
            <a:avLst/>
          </a:prstGeom>
          <a:solidFill>
            <a:srgbClr val="B04B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Skirt Steak</a:t>
            </a:r>
          </a:p>
        </p:txBody>
      </p:sp>
      <p:sp>
        <p:nvSpPr>
          <p:cNvPr id="97" name="Text Box 7" descr="itemkeyword" title="itemkeyword"/>
          <p:cNvSpPr>
            <a:spLocks noChangeArrowheads="1"/>
          </p:cNvSpPr>
          <p:nvPr/>
        </p:nvSpPr>
        <p:spPr bwMode="auto">
          <a:xfrm>
            <a:off x="8286751" y="1576048"/>
            <a:ext cx="631368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Chuck</a:t>
            </a:r>
          </a:p>
        </p:txBody>
      </p:sp>
      <p:sp>
        <p:nvSpPr>
          <p:cNvPr id="98" name="Text Box 7" descr="itemkeyword" title="itemkeyword"/>
          <p:cNvSpPr>
            <a:spLocks noChangeArrowheads="1"/>
          </p:cNvSpPr>
          <p:nvPr/>
        </p:nvSpPr>
        <p:spPr bwMode="auto">
          <a:xfrm>
            <a:off x="7261623" y="2183321"/>
            <a:ext cx="1073135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T-Bone Steak</a:t>
            </a:r>
          </a:p>
        </p:txBody>
      </p:sp>
      <p:sp>
        <p:nvSpPr>
          <p:cNvPr id="99" name="Text Box 7" descr="itemkeyword" title="itemkeyword"/>
          <p:cNvSpPr>
            <a:spLocks noChangeArrowheads="1"/>
          </p:cNvSpPr>
          <p:nvPr/>
        </p:nvSpPr>
        <p:spPr bwMode="auto">
          <a:xfrm>
            <a:off x="6915151" y="2492192"/>
            <a:ext cx="553503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Sirloin</a:t>
            </a:r>
          </a:p>
        </p:txBody>
      </p:sp>
      <p:sp>
        <p:nvSpPr>
          <p:cNvPr id="100" name="Text Box 7" descr="itemkeyword" title="itemkeyword"/>
          <p:cNvSpPr>
            <a:spLocks noChangeArrowheads="1"/>
          </p:cNvSpPr>
          <p:nvPr/>
        </p:nvSpPr>
        <p:spPr bwMode="auto">
          <a:xfrm>
            <a:off x="7206437" y="1884919"/>
            <a:ext cx="779153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Sausage</a:t>
            </a:r>
          </a:p>
        </p:txBody>
      </p:sp>
      <p:sp>
        <p:nvSpPr>
          <p:cNvPr id="101" name="Text Box 7" descr="itemkeyword" title="itemkeyword"/>
          <p:cNvSpPr>
            <a:spLocks noChangeArrowheads="1"/>
          </p:cNvSpPr>
          <p:nvPr/>
        </p:nvSpPr>
        <p:spPr bwMode="auto">
          <a:xfrm>
            <a:off x="7661046" y="2481723"/>
            <a:ext cx="634546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Salami</a:t>
            </a:r>
          </a:p>
        </p:txBody>
      </p:sp>
      <p:sp>
        <p:nvSpPr>
          <p:cNvPr id="102" name="Text Box 7" descr="itemkeyword" title="itemkeyword"/>
          <p:cNvSpPr>
            <a:spLocks noChangeArrowheads="1"/>
          </p:cNvSpPr>
          <p:nvPr/>
        </p:nvSpPr>
        <p:spPr bwMode="auto">
          <a:xfrm>
            <a:off x="8036720" y="1256705"/>
            <a:ext cx="918993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Roast Beef</a:t>
            </a:r>
          </a:p>
        </p:txBody>
      </p:sp>
      <p:sp>
        <p:nvSpPr>
          <p:cNvPr id="103" name="Text Box 7" descr="itemkeyword" title="itemkeyword"/>
          <p:cNvSpPr>
            <a:spLocks noChangeArrowheads="1"/>
          </p:cNvSpPr>
          <p:nvPr/>
        </p:nvSpPr>
        <p:spPr bwMode="auto">
          <a:xfrm>
            <a:off x="8549639" y="1863978"/>
            <a:ext cx="383471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Rib</a:t>
            </a:r>
          </a:p>
        </p:txBody>
      </p:sp>
      <p:sp>
        <p:nvSpPr>
          <p:cNvPr id="104" name="Text Box 7" descr="itemkeyword" title="itemkeyword"/>
          <p:cNvSpPr>
            <a:spLocks noChangeArrowheads="1"/>
          </p:cNvSpPr>
          <p:nvPr/>
        </p:nvSpPr>
        <p:spPr bwMode="auto">
          <a:xfrm>
            <a:off x="7854820" y="937363"/>
            <a:ext cx="1085847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Ribeye Steak</a:t>
            </a:r>
          </a:p>
        </p:txBody>
      </p:sp>
      <p:sp>
        <p:nvSpPr>
          <p:cNvPr id="105" name="Text Box 7" descr="itemkeyword" title="itemkeyword"/>
          <p:cNvSpPr>
            <a:spLocks noChangeArrowheads="1"/>
          </p:cNvSpPr>
          <p:nvPr/>
        </p:nvSpPr>
        <p:spPr bwMode="auto">
          <a:xfrm>
            <a:off x="6915151" y="2811534"/>
            <a:ext cx="911048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Pork Chop</a:t>
            </a:r>
          </a:p>
        </p:txBody>
      </p:sp>
      <p:sp>
        <p:nvSpPr>
          <p:cNvPr id="106" name="Text Box 7" descr="itemkeyword" title="itemkeyword"/>
          <p:cNvSpPr>
            <a:spLocks noChangeArrowheads="1"/>
          </p:cNvSpPr>
          <p:nvPr/>
        </p:nvSpPr>
        <p:spPr bwMode="auto">
          <a:xfrm>
            <a:off x="6915151" y="3099465"/>
            <a:ext cx="901513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Pepperoni</a:t>
            </a:r>
          </a:p>
        </p:txBody>
      </p:sp>
      <p:sp>
        <p:nvSpPr>
          <p:cNvPr id="107" name="Text Box 7" descr="itemkeyword" title="itemkeyword"/>
          <p:cNvSpPr>
            <a:spLocks noChangeArrowheads="1"/>
          </p:cNvSpPr>
          <p:nvPr/>
        </p:nvSpPr>
        <p:spPr bwMode="auto">
          <a:xfrm>
            <a:off x="7006321" y="1246235"/>
            <a:ext cx="815702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Meatloaf</a:t>
            </a:r>
          </a:p>
        </p:txBody>
      </p:sp>
      <p:sp>
        <p:nvSpPr>
          <p:cNvPr id="108" name="Text Box 7" descr="itemkeyword" title="itemkeyword"/>
          <p:cNvSpPr>
            <a:spLocks noChangeArrowheads="1"/>
          </p:cNvSpPr>
          <p:nvPr/>
        </p:nvSpPr>
        <p:spPr bwMode="auto">
          <a:xfrm>
            <a:off x="8048416" y="2801064"/>
            <a:ext cx="802990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Meatball</a:t>
            </a:r>
          </a:p>
        </p:txBody>
      </p:sp>
      <p:sp>
        <p:nvSpPr>
          <p:cNvPr id="109" name="Text Box 7" descr="itemkeyword" title="itemkeyword"/>
          <p:cNvSpPr>
            <a:spLocks noChangeArrowheads="1"/>
          </p:cNvSpPr>
          <p:nvPr/>
        </p:nvSpPr>
        <p:spPr bwMode="auto">
          <a:xfrm>
            <a:off x="7166521" y="958304"/>
            <a:ext cx="504241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Ham</a:t>
            </a:r>
          </a:p>
        </p:txBody>
      </p:sp>
      <p:sp>
        <p:nvSpPr>
          <p:cNvPr id="110" name="Text Box 7" descr="itemkeyword" title="itemkeyword"/>
          <p:cNvSpPr>
            <a:spLocks noChangeArrowheads="1"/>
          </p:cNvSpPr>
          <p:nvPr/>
        </p:nvSpPr>
        <p:spPr bwMode="auto">
          <a:xfrm>
            <a:off x="6915152" y="3418807"/>
            <a:ext cx="1074724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Ground Beef</a:t>
            </a:r>
          </a:p>
        </p:txBody>
      </p:sp>
      <p:sp>
        <p:nvSpPr>
          <p:cNvPr id="111" name="Text Box 7" descr="itemkeyword" title="itemkeyword"/>
          <p:cNvSpPr>
            <a:spLocks noChangeArrowheads="1"/>
          </p:cNvSpPr>
          <p:nvPr/>
        </p:nvSpPr>
        <p:spPr bwMode="auto">
          <a:xfrm>
            <a:off x="8038237" y="3120406"/>
            <a:ext cx="699699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Chorizo</a:t>
            </a:r>
          </a:p>
        </p:txBody>
      </p:sp>
      <p:sp>
        <p:nvSpPr>
          <p:cNvPr id="112" name="Text Box 7" descr="itemkeyword" title="itemkeyword"/>
          <p:cNvSpPr>
            <a:spLocks noChangeArrowheads="1"/>
          </p:cNvSpPr>
          <p:nvPr/>
        </p:nvSpPr>
        <p:spPr bwMode="auto">
          <a:xfrm>
            <a:off x="8226029" y="3418807"/>
            <a:ext cx="629779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Bacon</a:t>
            </a:r>
          </a:p>
        </p:txBody>
      </p:sp>
      <p:sp>
        <p:nvSpPr>
          <p:cNvPr id="113" name="Text Box 7" descr="itemkeyword" title="itemkeyword"/>
          <p:cNvSpPr>
            <a:spLocks noChangeArrowheads="1"/>
          </p:cNvSpPr>
          <p:nvPr/>
        </p:nvSpPr>
        <p:spPr bwMode="auto">
          <a:xfrm>
            <a:off x="6915151" y="3738150"/>
            <a:ext cx="607532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Angus</a:t>
            </a:r>
          </a:p>
        </p:txBody>
      </p:sp>
      <p:sp>
        <p:nvSpPr>
          <p:cNvPr id="114" name="Text Box 7" descr="itemkeyword" title="itemkeyword"/>
          <p:cNvSpPr>
            <a:spLocks noChangeArrowheads="1"/>
          </p:cNvSpPr>
          <p:nvPr/>
        </p:nvSpPr>
        <p:spPr bwMode="auto">
          <a:xfrm>
            <a:off x="7717839" y="3717210"/>
            <a:ext cx="755317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Chicken</a:t>
            </a:r>
          </a:p>
        </p:txBody>
      </p:sp>
      <p:sp>
        <p:nvSpPr>
          <p:cNvPr id="115" name="Text Box 7" descr="itemkeyword" title="itemkeyword"/>
          <p:cNvSpPr>
            <a:spLocks noChangeArrowheads="1"/>
          </p:cNvSpPr>
          <p:nvPr/>
        </p:nvSpPr>
        <p:spPr bwMode="auto">
          <a:xfrm>
            <a:off x="7645108" y="4047021"/>
            <a:ext cx="609121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Turkey</a:t>
            </a:r>
          </a:p>
        </p:txBody>
      </p:sp>
      <p:sp>
        <p:nvSpPr>
          <p:cNvPr id="116" name="Text Box 7" descr="itemkeyword" title="itemkeyword"/>
          <p:cNvSpPr>
            <a:spLocks noChangeArrowheads="1"/>
          </p:cNvSpPr>
          <p:nvPr/>
        </p:nvSpPr>
        <p:spPr bwMode="auto">
          <a:xfrm>
            <a:off x="7302477" y="4355893"/>
            <a:ext cx="1236811" cy="219319"/>
          </a:xfrm>
          <a:prstGeom prst="rect">
            <a:avLst/>
          </a:prstGeom>
          <a:solidFill>
            <a:srgbClr val="9462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800" tIns="21600" rIns="82800" bIns="21600" anchor="ctr">
            <a:spAutoFit/>
          </a:bodyPr>
          <a:lstStyle>
            <a:lvl1pPr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53831" eaLnBrk="1" hangingPunct="1">
              <a:lnSpc>
                <a:spcPct val="100000"/>
              </a:lnSpc>
              <a:spcBef>
                <a:spcPts val="196"/>
              </a:spcBef>
              <a:buFont typeface="Arial" panose="020B0604020202020204" pitchFamily="34" charset="0"/>
              <a:buNone/>
              <a:defRPr/>
            </a:pPr>
            <a:r>
              <a:rPr lang="en-US" altLang="en-US" sz="1154">
                <a:solidFill>
                  <a:srgbClr val="FFFFFF"/>
                </a:solidFill>
                <a:latin typeface="Century Gothic" panose="020B0502020202020204" pitchFamily="34" charset="0"/>
              </a:rPr>
              <a:t>Roasted Turkey</a:t>
            </a:r>
          </a:p>
        </p:txBody>
      </p:sp>
    </p:spTree>
    <p:extLst>
      <p:ext uri="{BB962C8B-B14F-4D97-AF65-F5344CB8AC3E}">
        <p14:creationId xmlns:p14="http://schemas.microsoft.com/office/powerpoint/2010/main" val="1236472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6.06.03"/>
  <p:tag name="AS_TITLE" val="Aspose.Slides for .NET 4.0"/>
  <p:tag name="AS_VERSION" val="16.5.0.0"/>
</p:tagLst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B2B2B2"/>
      </a:dk2>
      <a:lt2>
        <a:srgbClr val="F79637"/>
      </a:lt2>
      <a:accent1>
        <a:srgbClr val="FC5736"/>
      </a:accent1>
      <a:accent2>
        <a:srgbClr val="518BE9"/>
      </a:accent2>
      <a:accent3>
        <a:srgbClr val="83C937"/>
      </a:accent3>
      <a:accent4>
        <a:srgbClr val="FE66EC"/>
      </a:accent4>
      <a:accent5>
        <a:srgbClr val="BE70EA"/>
      </a:accent5>
      <a:accent6>
        <a:srgbClr val="00B0F0"/>
      </a:accent6>
      <a:hlink>
        <a:srgbClr val="518BE9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499</Words>
  <Application>Microsoft Macintosh PowerPoint</Application>
  <PresentationFormat>On-screen Show (4:3)</PresentationFormat>
  <Paragraphs>208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Unicode MS</vt:lpstr>
      <vt:lpstr>Calibri</vt:lpstr>
      <vt:lpstr>Calibri Light</vt:lpstr>
      <vt:lpstr>Century Gothic</vt:lpstr>
      <vt:lpstr>Times</vt:lpstr>
      <vt:lpstr>Тема Office</vt:lpstr>
      <vt:lpstr>Blank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chains</dc:title>
  <dc:creator>Андрей</dc:creator>
  <cp:lastModifiedBy>Microsoft Office User</cp:lastModifiedBy>
  <cp:revision>55</cp:revision>
  <cp:lastPrinted>1601-01-01T00:00:00Z</cp:lastPrinted>
  <dcterms:created xsi:type="dcterms:W3CDTF">2016-07-20T04:56:41Z</dcterms:created>
  <dcterms:modified xsi:type="dcterms:W3CDTF">2017-05-10T15:08:49Z</dcterms:modified>
</cp:coreProperties>
</file>